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D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0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EA7946-3C46-4CD3-ABCC-A2504BF34A80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690EDA4-AFFB-407D-AE6E-29B8B3515B43}">
      <dgm:prSet phldrT="[Texte]"/>
      <dgm:spPr>
        <a:solidFill>
          <a:schemeClr val="accent4"/>
        </a:solidFill>
      </dgm:spPr>
      <dgm:t>
        <a:bodyPr/>
        <a:lstStyle/>
        <a:p>
          <a:r>
            <a:rPr lang="fr-FR" b="1" dirty="0" smtClean="0"/>
            <a:t>Al-</a:t>
          </a:r>
          <a:r>
            <a:rPr lang="fr-FR" b="1" dirty="0" err="1" smtClean="0"/>
            <a:t>Khuwarizmi</a:t>
          </a:r>
          <a:endParaRPr lang="fr-FR" dirty="0"/>
        </a:p>
      </dgm:t>
    </dgm:pt>
    <dgm:pt modelId="{B06235A7-C809-49F1-9D31-E713D830221F}" type="parTrans" cxnId="{4EB9431A-FF32-498D-80D9-57309A5BCC51}">
      <dgm:prSet/>
      <dgm:spPr/>
      <dgm:t>
        <a:bodyPr/>
        <a:lstStyle/>
        <a:p>
          <a:endParaRPr lang="fr-FR"/>
        </a:p>
      </dgm:t>
    </dgm:pt>
    <dgm:pt modelId="{893C7BF6-499D-4CC1-BD0E-D94B60E269EA}" type="sibTrans" cxnId="{4EB9431A-FF32-498D-80D9-57309A5BCC51}">
      <dgm:prSet/>
      <dgm:spPr/>
      <dgm:t>
        <a:bodyPr/>
        <a:lstStyle/>
        <a:p>
          <a:endParaRPr lang="fr-FR"/>
        </a:p>
      </dgm:t>
    </dgm:pt>
    <dgm:pt modelId="{148643C4-BE35-4D46-B5BD-C5298A2D91FD}">
      <dgm:prSet phldrT="[Texte]"/>
      <dgm:spPr>
        <a:solidFill>
          <a:schemeClr val="accent3"/>
        </a:solidFill>
      </dgm:spPr>
      <dgm:t>
        <a:bodyPr/>
        <a:lstStyle/>
        <a:p>
          <a:r>
            <a:rPr lang="fr-FR" b="1" dirty="0" smtClean="0"/>
            <a:t>Alan Turing</a:t>
          </a:r>
          <a:endParaRPr lang="fr-FR" b="1" dirty="0"/>
        </a:p>
      </dgm:t>
    </dgm:pt>
    <dgm:pt modelId="{8F58D442-70C6-40DF-AC48-8F413D87EA90}" type="parTrans" cxnId="{995D6890-D8AF-44E9-8F04-A811A19BDE70}">
      <dgm:prSet/>
      <dgm:spPr/>
      <dgm:t>
        <a:bodyPr/>
        <a:lstStyle/>
        <a:p>
          <a:endParaRPr lang="fr-FR"/>
        </a:p>
      </dgm:t>
    </dgm:pt>
    <dgm:pt modelId="{7881316D-6A15-4D35-A96C-0174354822E1}" type="sibTrans" cxnId="{995D6890-D8AF-44E9-8F04-A811A19BDE70}">
      <dgm:prSet/>
      <dgm:spPr/>
      <dgm:t>
        <a:bodyPr/>
        <a:lstStyle/>
        <a:p>
          <a:endParaRPr lang="fr-FR"/>
        </a:p>
      </dgm:t>
    </dgm:pt>
    <dgm:pt modelId="{E2637D70-F531-4020-B00A-3F84BFBA19AF}">
      <dgm:prSet phldrT="[Texte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fr-FR" b="1" dirty="0" smtClean="0"/>
            <a:t>Grace Hopper</a:t>
          </a:r>
          <a:endParaRPr lang="fr-FR" b="1" dirty="0"/>
        </a:p>
      </dgm:t>
    </dgm:pt>
    <dgm:pt modelId="{10326977-EBE8-49CB-8D15-662B2FAF6785}" type="parTrans" cxnId="{554F23CC-6566-4F47-BA70-29B515D6D521}">
      <dgm:prSet/>
      <dgm:spPr/>
      <dgm:t>
        <a:bodyPr/>
        <a:lstStyle/>
        <a:p>
          <a:endParaRPr lang="fr-FR"/>
        </a:p>
      </dgm:t>
    </dgm:pt>
    <dgm:pt modelId="{6A615C9C-3515-4592-ACF2-921C71238C20}" type="sibTrans" cxnId="{554F23CC-6566-4F47-BA70-29B515D6D521}">
      <dgm:prSet/>
      <dgm:spPr/>
      <dgm:t>
        <a:bodyPr/>
        <a:lstStyle/>
        <a:p>
          <a:endParaRPr lang="fr-FR"/>
        </a:p>
      </dgm:t>
    </dgm:pt>
    <dgm:pt modelId="{9C78A553-D8B8-46EA-B4B9-64F6FAEEC1C9}" type="pres">
      <dgm:prSet presAssocID="{5FEA7946-3C46-4CD3-ABCC-A2504BF34A8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F0FD86C0-46F2-45E9-A2F1-0FBF9F69A317}" type="pres">
      <dgm:prSet presAssocID="{5690EDA4-AFFB-407D-AE6E-29B8B3515B43}" presName="root" presStyleCnt="0"/>
      <dgm:spPr/>
    </dgm:pt>
    <dgm:pt modelId="{053FF7BD-457D-4CEF-8E58-71B499C39DF4}" type="pres">
      <dgm:prSet presAssocID="{5690EDA4-AFFB-407D-AE6E-29B8B3515B43}" presName="rootComposite" presStyleCnt="0"/>
      <dgm:spPr/>
    </dgm:pt>
    <dgm:pt modelId="{045D7E0D-4F03-428A-A537-6FEA901A3848}" type="pres">
      <dgm:prSet presAssocID="{5690EDA4-AFFB-407D-AE6E-29B8B3515B43}" presName="rootText" presStyleLbl="node1" presStyleIdx="0" presStyleCnt="3"/>
      <dgm:spPr/>
      <dgm:t>
        <a:bodyPr/>
        <a:lstStyle/>
        <a:p>
          <a:endParaRPr lang="fr-FR"/>
        </a:p>
      </dgm:t>
    </dgm:pt>
    <dgm:pt modelId="{C84D0B1A-C735-45E6-BF7D-345249CCE9C0}" type="pres">
      <dgm:prSet presAssocID="{5690EDA4-AFFB-407D-AE6E-29B8B3515B43}" presName="rootConnector" presStyleLbl="node1" presStyleIdx="0" presStyleCnt="3"/>
      <dgm:spPr/>
      <dgm:t>
        <a:bodyPr/>
        <a:lstStyle/>
        <a:p>
          <a:endParaRPr lang="fr-FR"/>
        </a:p>
      </dgm:t>
    </dgm:pt>
    <dgm:pt modelId="{5A24BFA1-63B1-4D59-A0CB-56A8D18B0217}" type="pres">
      <dgm:prSet presAssocID="{5690EDA4-AFFB-407D-AE6E-29B8B3515B43}" presName="childShape" presStyleCnt="0"/>
      <dgm:spPr/>
    </dgm:pt>
    <dgm:pt modelId="{21F22EF4-C4F8-4A01-80A9-B62030919DB8}" type="pres">
      <dgm:prSet presAssocID="{E2637D70-F531-4020-B00A-3F84BFBA19AF}" presName="root" presStyleCnt="0"/>
      <dgm:spPr/>
    </dgm:pt>
    <dgm:pt modelId="{A21ACBCF-44A2-467E-BD08-08840DB1AF60}" type="pres">
      <dgm:prSet presAssocID="{E2637D70-F531-4020-B00A-3F84BFBA19AF}" presName="rootComposite" presStyleCnt="0"/>
      <dgm:spPr/>
    </dgm:pt>
    <dgm:pt modelId="{68E4E519-B4AE-4F10-8494-ACD8BF0CFAD3}" type="pres">
      <dgm:prSet presAssocID="{E2637D70-F531-4020-B00A-3F84BFBA19AF}" presName="rootText" presStyleLbl="node1" presStyleIdx="1" presStyleCnt="3" custScaleX="105880"/>
      <dgm:spPr/>
      <dgm:t>
        <a:bodyPr/>
        <a:lstStyle/>
        <a:p>
          <a:endParaRPr lang="fr-FR"/>
        </a:p>
      </dgm:t>
    </dgm:pt>
    <dgm:pt modelId="{E98103B5-6525-4DEA-AC2C-87B98B360B7A}" type="pres">
      <dgm:prSet presAssocID="{E2637D70-F531-4020-B00A-3F84BFBA19AF}" presName="rootConnector" presStyleLbl="node1" presStyleIdx="1" presStyleCnt="3"/>
      <dgm:spPr/>
      <dgm:t>
        <a:bodyPr/>
        <a:lstStyle/>
        <a:p>
          <a:endParaRPr lang="fr-FR"/>
        </a:p>
      </dgm:t>
    </dgm:pt>
    <dgm:pt modelId="{DC7C8605-28F0-47C1-A543-E428A0D5B87B}" type="pres">
      <dgm:prSet presAssocID="{E2637D70-F531-4020-B00A-3F84BFBA19AF}" presName="childShape" presStyleCnt="0"/>
      <dgm:spPr/>
    </dgm:pt>
    <dgm:pt modelId="{60E8598E-EEA9-4399-859D-2203CC464A51}" type="pres">
      <dgm:prSet presAssocID="{148643C4-BE35-4D46-B5BD-C5298A2D91FD}" presName="root" presStyleCnt="0"/>
      <dgm:spPr/>
    </dgm:pt>
    <dgm:pt modelId="{6579DA3B-A8D0-46D2-8596-462ADD969535}" type="pres">
      <dgm:prSet presAssocID="{148643C4-BE35-4D46-B5BD-C5298A2D91FD}" presName="rootComposite" presStyleCnt="0"/>
      <dgm:spPr/>
    </dgm:pt>
    <dgm:pt modelId="{2ECC795A-4676-483D-9E1E-76596812D4E2}" type="pres">
      <dgm:prSet presAssocID="{148643C4-BE35-4D46-B5BD-C5298A2D91FD}" presName="rootText" presStyleLbl="node1" presStyleIdx="2" presStyleCnt="3"/>
      <dgm:spPr/>
      <dgm:t>
        <a:bodyPr/>
        <a:lstStyle/>
        <a:p>
          <a:endParaRPr lang="fr-FR"/>
        </a:p>
      </dgm:t>
    </dgm:pt>
    <dgm:pt modelId="{70222D76-2FE2-4DFE-9E9B-6052072E8C55}" type="pres">
      <dgm:prSet presAssocID="{148643C4-BE35-4D46-B5BD-C5298A2D91FD}" presName="rootConnector" presStyleLbl="node1" presStyleIdx="2" presStyleCnt="3"/>
      <dgm:spPr/>
      <dgm:t>
        <a:bodyPr/>
        <a:lstStyle/>
        <a:p>
          <a:endParaRPr lang="fr-FR"/>
        </a:p>
      </dgm:t>
    </dgm:pt>
    <dgm:pt modelId="{EC8CECFD-F7DB-4D52-BA9C-3395AA3C0561}" type="pres">
      <dgm:prSet presAssocID="{148643C4-BE35-4D46-B5BD-C5298A2D91FD}" presName="childShape" presStyleCnt="0"/>
      <dgm:spPr/>
    </dgm:pt>
  </dgm:ptLst>
  <dgm:cxnLst>
    <dgm:cxn modelId="{87D5BEC4-7EEE-4428-A13C-959438F23376}" type="presOf" srcId="{5FEA7946-3C46-4CD3-ABCC-A2504BF34A80}" destId="{9C78A553-D8B8-46EA-B4B9-64F6FAEEC1C9}" srcOrd="0" destOrd="0" presId="urn:microsoft.com/office/officeart/2005/8/layout/hierarchy3"/>
    <dgm:cxn modelId="{B7B12F39-745B-45A1-AE86-6254C43ABD5A}" type="presOf" srcId="{E2637D70-F531-4020-B00A-3F84BFBA19AF}" destId="{E98103B5-6525-4DEA-AC2C-87B98B360B7A}" srcOrd="1" destOrd="0" presId="urn:microsoft.com/office/officeart/2005/8/layout/hierarchy3"/>
    <dgm:cxn modelId="{554F23CC-6566-4F47-BA70-29B515D6D521}" srcId="{5FEA7946-3C46-4CD3-ABCC-A2504BF34A80}" destId="{E2637D70-F531-4020-B00A-3F84BFBA19AF}" srcOrd="1" destOrd="0" parTransId="{10326977-EBE8-49CB-8D15-662B2FAF6785}" sibTransId="{6A615C9C-3515-4592-ACF2-921C71238C20}"/>
    <dgm:cxn modelId="{1909EBC2-7AC7-42AA-A9CF-3615CFF05D00}" type="presOf" srcId="{5690EDA4-AFFB-407D-AE6E-29B8B3515B43}" destId="{C84D0B1A-C735-45E6-BF7D-345249CCE9C0}" srcOrd="1" destOrd="0" presId="urn:microsoft.com/office/officeart/2005/8/layout/hierarchy3"/>
    <dgm:cxn modelId="{995D6890-D8AF-44E9-8F04-A811A19BDE70}" srcId="{5FEA7946-3C46-4CD3-ABCC-A2504BF34A80}" destId="{148643C4-BE35-4D46-B5BD-C5298A2D91FD}" srcOrd="2" destOrd="0" parTransId="{8F58D442-70C6-40DF-AC48-8F413D87EA90}" sibTransId="{7881316D-6A15-4D35-A96C-0174354822E1}"/>
    <dgm:cxn modelId="{EF2FB21C-3859-4811-8CA1-900C84D027CB}" type="presOf" srcId="{5690EDA4-AFFB-407D-AE6E-29B8B3515B43}" destId="{045D7E0D-4F03-428A-A537-6FEA901A3848}" srcOrd="0" destOrd="0" presId="urn:microsoft.com/office/officeart/2005/8/layout/hierarchy3"/>
    <dgm:cxn modelId="{7995C0A0-49D9-4155-8A75-5646C1F99007}" type="presOf" srcId="{148643C4-BE35-4D46-B5BD-C5298A2D91FD}" destId="{70222D76-2FE2-4DFE-9E9B-6052072E8C55}" srcOrd="1" destOrd="0" presId="urn:microsoft.com/office/officeart/2005/8/layout/hierarchy3"/>
    <dgm:cxn modelId="{15943C2B-902C-406E-A719-517584AD174B}" type="presOf" srcId="{148643C4-BE35-4D46-B5BD-C5298A2D91FD}" destId="{2ECC795A-4676-483D-9E1E-76596812D4E2}" srcOrd="0" destOrd="0" presId="urn:microsoft.com/office/officeart/2005/8/layout/hierarchy3"/>
    <dgm:cxn modelId="{33754687-72B8-4696-AB86-909E32DFA396}" type="presOf" srcId="{E2637D70-F531-4020-B00A-3F84BFBA19AF}" destId="{68E4E519-B4AE-4F10-8494-ACD8BF0CFAD3}" srcOrd="0" destOrd="0" presId="urn:microsoft.com/office/officeart/2005/8/layout/hierarchy3"/>
    <dgm:cxn modelId="{4EB9431A-FF32-498D-80D9-57309A5BCC51}" srcId="{5FEA7946-3C46-4CD3-ABCC-A2504BF34A80}" destId="{5690EDA4-AFFB-407D-AE6E-29B8B3515B43}" srcOrd="0" destOrd="0" parTransId="{B06235A7-C809-49F1-9D31-E713D830221F}" sibTransId="{893C7BF6-499D-4CC1-BD0E-D94B60E269EA}"/>
    <dgm:cxn modelId="{93D6A51B-1DFF-4191-89E0-0AEEA035344C}" type="presParOf" srcId="{9C78A553-D8B8-46EA-B4B9-64F6FAEEC1C9}" destId="{F0FD86C0-46F2-45E9-A2F1-0FBF9F69A317}" srcOrd="0" destOrd="0" presId="urn:microsoft.com/office/officeart/2005/8/layout/hierarchy3"/>
    <dgm:cxn modelId="{ADB24A56-BC0F-4B71-880E-6D82F7C7C77A}" type="presParOf" srcId="{F0FD86C0-46F2-45E9-A2F1-0FBF9F69A317}" destId="{053FF7BD-457D-4CEF-8E58-71B499C39DF4}" srcOrd="0" destOrd="0" presId="urn:microsoft.com/office/officeart/2005/8/layout/hierarchy3"/>
    <dgm:cxn modelId="{0E5ECCFD-E634-4228-9A86-DDBB19787682}" type="presParOf" srcId="{053FF7BD-457D-4CEF-8E58-71B499C39DF4}" destId="{045D7E0D-4F03-428A-A537-6FEA901A3848}" srcOrd="0" destOrd="0" presId="urn:microsoft.com/office/officeart/2005/8/layout/hierarchy3"/>
    <dgm:cxn modelId="{0B13024E-5324-49C8-B542-79F3FE701E90}" type="presParOf" srcId="{053FF7BD-457D-4CEF-8E58-71B499C39DF4}" destId="{C84D0B1A-C735-45E6-BF7D-345249CCE9C0}" srcOrd="1" destOrd="0" presId="urn:microsoft.com/office/officeart/2005/8/layout/hierarchy3"/>
    <dgm:cxn modelId="{09C2B2A9-733E-481D-B75F-89ACE11C4A9F}" type="presParOf" srcId="{F0FD86C0-46F2-45E9-A2F1-0FBF9F69A317}" destId="{5A24BFA1-63B1-4D59-A0CB-56A8D18B0217}" srcOrd="1" destOrd="0" presId="urn:microsoft.com/office/officeart/2005/8/layout/hierarchy3"/>
    <dgm:cxn modelId="{D0D439D8-33A2-4A10-9018-99EB7163D9A9}" type="presParOf" srcId="{9C78A553-D8B8-46EA-B4B9-64F6FAEEC1C9}" destId="{21F22EF4-C4F8-4A01-80A9-B62030919DB8}" srcOrd="1" destOrd="0" presId="urn:microsoft.com/office/officeart/2005/8/layout/hierarchy3"/>
    <dgm:cxn modelId="{FF3CCE62-D9A3-4A1A-AD84-D3F0EDDE2910}" type="presParOf" srcId="{21F22EF4-C4F8-4A01-80A9-B62030919DB8}" destId="{A21ACBCF-44A2-467E-BD08-08840DB1AF60}" srcOrd="0" destOrd="0" presId="urn:microsoft.com/office/officeart/2005/8/layout/hierarchy3"/>
    <dgm:cxn modelId="{2E29ED28-34B1-4E53-BF6E-6CA1937BA2DF}" type="presParOf" srcId="{A21ACBCF-44A2-467E-BD08-08840DB1AF60}" destId="{68E4E519-B4AE-4F10-8494-ACD8BF0CFAD3}" srcOrd="0" destOrd="0" presId="urn:microsoft.com/office/officeart/2005/8/layout/hierarchy3"/>
    <dgm:cxn modelId="{9E390ED2-BCC7-4BCC-9652-99D7FA293D7E}" type="presParOf" srcId="{A21ACBCF-44A2-467E-BD08-08840DB1AF60}" destId="{E98103B5-6525-4DEA-AC2C-87B98B360B7A}" srcOrd="1" destOrd="0" presId="urn:microsoft.com/office/officeart/2005/8/layout/hierarchy3"/>
    <dgm:cxn modelId="{87E2D986-0B35-4587-8E54-36B04E1D79A4}" type="presParOf" srcId="{21F22EF4-C4F8-4A01-80A9-B62030919DB8}" destId="{DC7C8605-28F0-47C1-A543-E428A0D5B87B}" srcOrd="1" destOrd="0" presId="urn:microsoft.com/office/officeart/2005/8/layout/hierarchy3"/>
    <dgm:cxn modelId="{5E39448E-7A10-4337-92FB-F7E66EF7B4A7}" type="presParOf" srcId="{9C78A553-D8B8-46EA-B4B9-64F6FAEEC1C9}" destId="{60E8598E-EEA9-4399-859D-2203CC464A51}" srcOrd="2" destOrd="0" presId="urn:microsoft.com/office/officeart/2005/8/layout/hierarchy3"/>
    <dgm:cxn modelId="{60C4090C-C7B9-4480-A29A-30B1FDC62F9C}" type="presParOf" srcId="{60E8598E-EEA9-4399-859D-2203CC464A51}" destId="{6579DA3B-A8D0-46D2-8596-462ADD969535}" srcOrd="0" destOrd="0" presId="urn:microsoft.com/office/officeart/2005/8/layout/hierarchy3"/>
    <dgm:cxn modelId="{718240E5-3A7B-4873-968D-738F0D133E92}" type="presParOf" srcId="{6579DA3B-A8D0-46D2-8596-462ADD969535}" destId="{2ECC795A-4676-483D-9E1E-76596812D4E2}" srcOrd="0" destOrd="0" presId="urn:microsoft.com/office/officeart/2005/8/layout/hierarchy3"/>
    <dgm:cxn modelId="{1D42D617-2FDF-404B-A5E6-91CE3952D7B7}" type="presParOf" srcId="{6579DA3B-A8D0-46D2-8596-462ADD969535}" destId="{70222D76-2FE2-4DFE-9E9B-6052072E8C55}" srcOrd="1" destOrd="0" presId="urn:microsoft.com/office/officeart/2005/8/layout/hierarchy3"/>
    <dgm:cxn modelId="{3F38E695-2382-4503-8348-FBF86F7DA790}" type="presParOf" srcId="{60E8598E-EEA9-4399-859D-2203CC464A51}" destId="{EC8CECFD-F7DB-4D52-BA9C-3395AA3C0561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5D7E0D-4F03-428A-A537-6FEA901A3848}">
      <dsp:nvSpPr>
        <dsp:cNvPr id="0" name=""/>
        <dsp:cNvSpPr/>
      </dsp:nvSpPr>
      <dsp:spPr>
        <a:xfrm>
          <a:off x="3664" y="2383492"/>
          <a:ext cx="2493273" cy="1246636"/>
        </a:xfrm>
        <a:prstGeom prst="roundRect">
          <a:avLst>
            <a:gd name="adj" fmla="val 10000"/>
          </a:avLst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b="1" kern="1200" dirty="0" smtClean="0"/>
            <a:t>Al-</a:t>
          </a:r>
          <a:r>
            <a:rPr lang="fr-FR" sz="2800" b="1" kern="1200" dirty="0" err="1" smtClean="0"/>
            <a:t>Khuwarizmi</a:t>
          </a:r>
          <a:endParaRPr lang="fr-FR" sz="2800" kern="1200" dirty="0"/>
        </a:p>
      </dsp:txBody>
      <dsp:txXfrm>
        <a:off x="40177" y="2420005"/>
        <a:ext cx="2420247" cy="1173610"/>
      </dsp:txXfrm>
    </dsp:sp>
    <dsp:sp modelId="{68E4E519-B4AE-4F10-8494-ACD8BF0CFAD3}">
      <dsp:nvSpPr>
        <dsp:cNvPr id="0" name=""/>
        <dsp:cNvSpPr/>
      </dsp:nvSpPr>
      <dsp:spPr>
        <a:xfrm>
          <a:off x="3120255" y="2383492"/>
          <a:ext cx="2639877" cy="124663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b="1" kern="1200" dirty="0" smtClean="0"/>
            <a:t>Grace Hopper</a:t>
          </a:r>
          <a:endParaRPr lang="fr-FR" sz="2800" b="1" kern="1200" dirty="0"/>
        </a:p>
      </dsp:txBody>
      <dsp:txXfrm>
        <a:off x="3156768" y="2420005"/>
        <a:ext cx="2566851" cy="1173610"/>
      </dsp:txXfrm>
    </dsp:sp>
    <dsp:sp modelId="{2ECC795A-4676-483D-9E1E-76596812D4E2}">
      <dsp:nvSpPr>
        <dsp:cNvPr id="0" name=""/>
        <dsp:cNvSpPr/>
      </dsp:nvSpPr>
      <dsp:spPr>
        <a:xfrm>
          <a:off x="6383451" y="2383492"/>
          <a:ext cx="2493273" cy="1246636"/>
        </a:xfrm>
        <a:prstGeom prst="roundRect">
          <a:avLst>
            <a:gd name="adj" fmla="val 10000"/>
          </a:avLst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b="1" kern="1200" dirty="0" smtClean="0"/>
            <a:t>Alan Turing</a:t>
          </a:r>
          <a:endParaRPr lang="fr-FR" sz="2800" b="1" kern="1200" dirty="0"/>
        </a:p>
      </dsp:txBody>
      <dsp:txXfrm>
        <a:off x="6419964" y="2420005"/>
        <a:ext cx="2420247" cy="11736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580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83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222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899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365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709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763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799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924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38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528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77019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027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871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791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4266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297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4088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319683" y="469556"/>
            <a:ext cx="6048376" cy="1401076"/>
          </a:xfrm>
        </p:spPr>
        <p:txBody>
          <a:bodyPr>
            <a:normAutofit/>
          </a:bodyPr>
          <a:lstStyle/>
          <a:p>
            <a:pPr algn="ctr"/>
            <a:r>
              <a:rPr lang="fr-FR" sz="4400" cap="none" dirty="0" smtClean="0"/>
              <a:t>Apparition du Numérique</a:t>
            </a:r>
            <a:endParaRPr lang="fr-FR" sz="4400" cap="none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502" y="2308516"/>
            <a:ext cx="1690229" cy="225454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096" y="2308516"/>
            <a:ext cx="1651552" cy="232114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176" y="2308516"/>
            <a:ext cx="1607066" cy="2386493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8866502" y="4816282"/>
            <a:ext cx="1690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Alan Turing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5518095" y="4808967"/>
            <a:ext cx="165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Grace Hopper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2138919" y="4808967"/>
            <a:ext cx="1682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Al-</a:t>
            </a:r>
            <a:r>
              <a:rPr lang="fr-FR" b="1" dirty="0" err="1"/>
              <a:t>Khuwarizmi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049" y="578129"/>
            <a:ext cx="1183931" cy="118393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525" y="5718302"/>
            <a:ext cx="1548518" cy="111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48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407277"/>
              </p:ext>
            </p:extLst>
          </p:nvPr>
        </p:nvGraphicFramePr>
        <p:xfrm>
          <a:off x="1977081" y="329514"/>
          <a:ext cx="8880389" cy="6013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733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8971004" y="265825"/>
            <a:ext cx="2108577" cy="1019277"/>
            <a:chOff x="1084" y="2372652"/>
            <a:chExt cx="2536634" cy="1268317"/>
          </a:xfrm>
        </p:grpSpPr>
        <p:sp>
          <p:nvSpPr>
            <p:cNvPr id="5" name="Rectangle à coins arrondis 4">
              <a:hlinkClick r:id="rId2" action="ppaction://hlinksldjump" highlightClick="1"/>
            </p:cNvPr>
            <p:cNvSpPr/>
            <p:nvPr/>
          </p:nvSpPr>
          <p:spPr>
            <a:xfrm>
              <a:off x="1084" y="2372652"/>
              <a:ext cx="2536634" cy="1268317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ectangle 5"/>
            <p:cNvSpPr/>
            <p:nvPr/>
          </p:nvSpPr>
          <p:spPr>
            <a:xfrm>
              <a:off x="38232" y="2409800"/>
              <a:ext cx="2462338" cy="11940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5245" tIns="36830" rIns="55245" bIns="36830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900" b="1" kern="1200" dirty="0" smtClean="0"/>
                <a:t>Al-</a:t>
              </a:r>
              <a:r>
                <a:rPr lang="fr-FR" sz="2900" b="1" kern="1200" dirty="0" err="1" smtClean="0"/>
                <a:t>Khuwarizmi</a:t>
              </a:r>
              <a:endParaRPr lang="fr-FR" sz="2900" kern="1200" dirty="0"/>
            </a:p>
          </p:txBody>
        </p:sp>
      </p:grp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438" y="4520255"/>
            <a:ext cx="2971800" cy="504825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004" y="2457172"/>
            <a:ext cx="2037218" cy="322559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5"/>
          <a:srcRect l="7946" t="20895" r="14379" b="18298"/>
          <a:stretch/>
        </p:blipFill>
        <p:spPr>
          <a:xfrm>
            <a:off x="1186249" y="833128"/>
            <a:ext cx="7074229" cy="311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37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767" y="1510060"/>
            <a:ext cx="2900907" cy="2287254"/>
          </a:xfrm>
        </p:spPr>
      </p:pic>
      <p:grpSp>
        <p:nvGrpSpPr>
          <p:cNvPr id="4" name="Groupe 3"/>
          <p:cNvGrpSpPr/>
          <p:nvPr/>
        </p:nvGrpSpPr>
        <p:grpSpPr>
          <a:xfrm>
            <a:off x="8938054" y="348205"/>
            <a:ext cx="2109358" cy="1035752"/>
            <a:chOff x="3171877" y="2372652"/>
            <a:chExt cx="2536634" cy="1268317"/>
          </a:xfrm>
        </p:grpSpPr>
        <p:sp>
          <p:nvSpPr>
            <p:cNvPr id="5" name="Rectangle à coins arrondis 4">
              <a:hlinkClick r:id="rId3" action="ppaction://hlinksldjump" highlightClick="1"/>
            </p:cNvPr>
            <p:cNvSpPr/>
            <p:nvPr/>
          </p:nvSpPr>
          <p:spPr>
            <a:xfrm>
              <a:off x="3171877" y="2372652"/>
              <a:ext cx="2536634" cy="1268317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ectangle 5"/>
            <p:cNvSpPr/>
            <p:nvPr/>
          </p:nvSpPr>
          <p:spPr>
            <a:xfrm>
              <a:off x="3209025" y="2409800"/>
              <a:ext cx="2462338" cy="11940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5245" tIns="36830" rIns="55245" bIns="36830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900" kern="1200" dirty="0" smtClean="0"/>
                <a:t>Grace Hopper</a:t>
              </a:r>
              <a:endParaRPr lang="fr-FR" sz="2900" kern="1200" dirty="0"/>
            </a:p>
          </p:txBody>
        </p:sp>
      </p:grpSp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622" y="2185889"/>
            <a:ext cx="4131275" cy="225648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6" t="20142" r="28655" b="21473"/>
          <a:stretch/>
        </p:blipFill>
        <p:spPr>
          <a:xfrm>
            <a:off x="2948590" y="4526059"/>
            <a:ext cx="2710249" cy="155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75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496" y="3069030"/>
            <a:ext cx="2534965" cy="3045480"/>
          </a:xfrm>
        </p:spPr>
      </p:pic>
      <p:grpSp>
        <p:nvGrpSpPr>
          <p:cNvPr id="4" name="Groupe 3"/>
          <p:cNvGrpSpPr/>
          <p:nvPr/>
        </p:nvGrpSpPr>
        <p:grpSpPr>
          <a:xfrm>
            <a:off x="8749364" y="290539"/>
            <a:ext cx="2298047" cy="1052229"/>
            <a:chOff x="6342670" y="2372652"/>
            <a:chExt cx="2536634" cy="1268317"/>
          </a:xfrm>
        </p:grpSpPr>
        <p:sp>
          <p:nvSpPr>
            <p:cNvPr id="5" name="Rectangle à coins arrondis 4">
              <a:hlinkClick r:id="rId3" action="ppaction://hlinksldjump" highlightClick="1"/>
            </p:cNvPr>
            <p:cNvSpPr/>
            <p:nvPr/>
          </p:nvSpPr>
          <p:spPr>
            <a:xfrm>
              <a:off x="6342670" y="2372652"/>
              <a:ext cx="2536634" cy="1268317"/>
            </a:xfrm>
            <a:prstGeom prst="roundRect">
              <a:avLst>
                <a:gd name="adj" fmla="val 10000"/>
              </a:avLst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ectangle 5"/>
            <p:cNvSpPr/>
            <p:nvPr/>
          </p:nvSpPr>
          <p:spPr>
            <a:xfrm>
              <a:off x="6379818" y="2409800"/>
              <a:ext cx="2462338" cy="11940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5245" tIns="36830" rIns="55245" bIns="36830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900" kern="1200" dirty="0" smtClean="0"/>
                <a:t>Alan Turing</a:t>
              </a:r>
              <a:endParaRPr lang="fr-FR" sz="2900" kern="1200" dirty="0"/>
            </a:p>
          </p:txBody>
        </p:sp>
      </p:grp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7" r="1518"/>
          <a:stretch/>
        </p:blipFill>
        <p:spPr>
          <a:xfrm>
            <a:off x="4055177" y="1505380"/>
            <a:ext cx="3138616" cy="2465524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3" t="2890" r="4309"/>
          <a:stretch/>
        </p:blipFill>
        <p:spPr>
          <a:xfrm>
            <a:off x="8116400" y="3396682"/>
            <a:ext cx="2207741" cy="2214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91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1413" y="393863"/>
            <a:ext cx="9905998" cy="1478570"/>
          </a:xfrm>
        </p:spPr>
        <p:txBody>
          <a:bodyPr/>
          <a:lstStyle/>
          <a:p>
            <a:pPr algn="ctr"/>
            <a:r>
              <a:rPr lang="fr-FR" cap="none" dirty="0" smtClean="0"/>
              <a:t>Conclusio</a:t>
            </a:r>
            <a:r>
              <a:rPr lang="fr-FR" cap="none" dirty="0"/>
              <a:t>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515210" y="5179381"/>
            <a:ext cx="57911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solidFill>
                  <a:srgbClr val="FFFF00"/>
                </a:solidFill>
              </a:rPr>
              <a:t>Sources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smtClean="0">
                <a:solidFill>
                  <a:srgbClr val="FFFF00"/>
                </a:solidFill>
              </a:rPr>
              <a:t>: </a:t>
            </a:r>
            <a:r>
              <a:rPr lang="fr-FR" dirty="0" smtClean="0">
                <a:solidFill>
                  <a:srgbClr val="FFFF00"/>
                </a:solidFill>
              </a:rPr>
              <a:t>- </a:t>
            </a:r>
            <a:r>
              <a:rPr lang="fr-FR" b="1" dirty="0" smtClean="0">
                <a:solidFill>
                  <a:srgbClr val="FFFF00"/>
                </a:solidFill>
              </a:rPr>
              <a:t>Wikipédia</a:t>
            </a:r>
          </a:p>
          <a:p>
            <a:r>
              <a:rPr lang="fr-FR" b="1" dirty="0">
                <a:solidFill>
                  <a:srgbClr val="FFFF00"/>
                </a:solidFill>
              </a:rPr>
              <a:t>	</a:t>
            </a:r>
            <a:r>
              <a:rPr lang="fr-FR" b="1" dirty="0" smtClean="0">
                <a:solidFill>
                  <a:srgbClr val="FFFF00"/>
                </a:solidFill>
              </a:rPr>
              <a:t>	 - mathematiques.ac-bordeaux.fr</a:t>
            </a:r>
          </a:p>
          <a:p>
            <a:r>
              <a:rPr lang="fr-FR" b="1" dirty="0">
                <a:solidFill>
                  <a:srgbClr val="FFFF00"/>
                </a:solidFill>
              </a:rPr>
              <a:t>	</a:t>
            </a:r>
            <a:r>
              <a:rPr lang="fr-FR" b="1" dirty="0" smtClean="0">
                <a:solidFill>
                  <a:srgbClr val="FFFF00"/>
                </a:solidFill>
              </a:rPr>
              <a:t>	 - </a:t>
            </a:r>
            <a:r>
              <a:rPr lang="fr-FR" b="1" dirty="0">
                <a:solidFill>
                  <a:srgbClr val="FFFF00"/>
                </a:solidFill>
              </a:rPr>
              <a:t>gracehopper.org/</a:t>
            </a:r>
            <a:endParaRPr lang="fr-FR" b="1" dirty="0" smtClean="0">
              <a:solidFill>
                <a:srgbClr val="FFFF00"/>
              </a:solidFill>
            </a:endParaRPr>
          </a:p>
          <a:p>
            <a:endParaRPr lang="fr-FR" b="1" u="sng" dirty="0">
              <a:solidFill>
                <a:schemeClr val="accent1"/>
              </a:solidFill>
            </a:endParaRPr>
          </a:p>
        </p:txBody>
      </p:sp>
      <p:pic>
        <p:nvPicPr>
          <p:cNvPr id="1026" name="Picture 2" descr="http://www.bfmtv.com/i/0/0/54c/fb01cccb26222d6ea26c4cafad4f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027" y="1966862"/>
            <a:ext cx="5313241" cy="2994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63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Rouge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Personnalisé 1">
      <a:majorFont>
        <a:latin typeface="Microsoft YaHei Light"/>
        <a:ea typeface=""/>
        <a:cs typeface=""/>
      </a:majorFont>
      <a:minorFont>
        <a:latin typeface="Microsoft YaHei Light"/>
        <a:ea typeface=""/>
        <a:cs typeface="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B2D3C3E7-87C7-4676-8D5D-D4949122420E}" vid="{E3EC2643-B983-48A5-8916-AF6E1827DE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439</TotalTime>
  <Words>23</Words>
  <Application>Microsoft Office PowerPoint</Application>
  <PresentationFormat>Grand écran</PresentationFormat>
  <Paragraphs>14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Microsoft YaHei Light</vt:lpstr>
      <vt:lpstr>Arial</vt:lpstr>
      <vt:lpstr>Trebuchet MS</vt:lpstr>
      <vt:lpstr>Circuit</vt:lpstr>
      <vt:lpstr>Apparition du Numérique</vt:lpstr>
      <vt:lpstr>Présentation PowerPoint</vt:lpstr>
      <vt:lpstr>Présentation PowerPoint</vt:lpstr>
      <vt:lpstr>Présentation PowerPoint</vt:lpstr>
      <vt:lpstr>Présentation PowerPoint</vt:lpstr>
      <vt:lpstr>Conclusion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Apparition du Numérique</dc:title>
  <dc:creator>Titouan Ouvrard</dc:creator>
  <cp:lastModifiedBy>Flo Ouvrard</cp:lastModifiedBy>
  <cp:revision>22</cp:revision>
  <dcterms:created xsi:type="dcterms:W3CDTF">2015-09-13T17:43:19Z</dcterms:created>
  <dcterms:modified xsi:type="dcterms:W3CDTF">2015-09-15T10:50:38Z</dcterms:modified>
</cp:coreProperties>
</file>