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3" r:id="rId7"/>
    <p:sldId id="258" r:id="rId8"/>
    <p:sldId id="260" r:id="rId9"/>
    <p:sldId id="267" r:id="rId10"/>
    <p:sldId id="262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18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EF4E1E-9FC2-4B45-8D6A-2EBCAFD204BF}" type="doc">
      <dgm:prSet loTypeId="urn:microsoft.com/office/officeart/2005/8/layout/hierarchy4" loCatId="hierarchy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fr-FR"/>
        </a:p>
      </dgm:t>
    </dgm:pt>
    <dgm:pt modelId="{F8E6C9BC-2D11-4800-B772-445F4FC977C9}">
      <dgm:prSet phldrT="[Texte]" custT="1"/>
      <dgm:spPr>
        <a:solidFill>
          <a:srgbClr val="D21817"/>
        </a:solidFill>
      </dgm:spPr>
      <dgm:t>
        <a:bodyPr/>
        <a:lstStyle/>
        <a:p>
          <a:r>
            <a:rPr lang="fr-FR" sz="3500" dirty="0" smtClean="0"/>
            <a:t>Application</a:t>
          </a:r>
          <a:endParaRPr lang="fr-FR" sz="3500" dirty="0"/>
        </a:p>
      </dgm:t>
    </dgm:pt>
    <dgm:pt modelId="{D2C498FB-C3C1-4D84-88DA-C380D2AF4B41}" type="sibTrans" cxnId="{0C1FF463-12C2-4955-A7EB-EF07CE32270E}">
      <dgm:prSet/>
      <dgm:spPr/>
      <dgm:t>
        <a:bodyPr/>
        <a:lstStyle/>
        <a:p>
          <a:endParaRPr lang="fr-FR"/>
        </a:p>
      </dgm:t>
    </dgm:pt>
    <dgm:pt modelId="{2F54C046-ED84-4BE1-B1AC-140D0B890813}" type="parTrans" cxnId="{0C1FF463-12C2-4955-A7EB-EF07CE32270E}">
      <dgm:prSet/>
      <dgm:spPr/>
      <dgm:t>
        <a:bodyPr/>
        <a:lstStyle/>
        <a:p>
          <a:endParaRPr lang="fr-FR"/>
        </a:p>
      </dgm:t>
    </dgm:pt>
    <dgm:pt modelId="{13EAAEBA-6C98-4870-A37D-39657BFFEDFB}">
      <dgm:prSet phldrT="[Texte]"/>
      <dgm:spPr/>
      <dgm:t>
        <a:bodyPr/>
        <a:lstStyle/>
        <a:p>
          <a:r>
            <a:rPr lang="fr-FR" dirty="0" smtClean="0"/>
            <a:t>Nombre de places disponibles</a:t>
          </a:r>
          <a:endParaRPr lang="fr-FR" dirty="0"/>
        </a:p>
      </dgm:t>
    </dgm:pt>
    <dgm:pt modelId="{628A25CE-9B59-4844-9D8D-3FB91AC7178F}" type="sibTrans" cxnId="{98BDBBB2-76FF-48C7-8F56-1A50C5FF87C2}">
      <dgm:prSet/>
      <dgm:spPr/>
      <dgm:t>
        <a:bodyPr/>
        <a:lstStyle/>
        <a:p>
          <a:endParaRPr lang="fr-FR"/>
        </a:p>
      </dgm:t>
    </dgm:pt>
    <dgm:pt modelId="{C11552CA-81BA-4427-80B6-79C2A5327547}" type="parTrans" cxnId="{98BDBBB2-76FF-48C7-8F56-1A50C5FF87C2}">
      <dgm:prSet/>
      <dgm:spPr/>
      <dgm:t>
        <a:bodyPr/>
        <a:lstStyle/>
        <a:p>
          <a:endParaRPr lang="fr-FR"/>
        </a:p>
      </dgm:t>
    </dgm:pt>
    <dgm:pt modelId="{D710663C-6875-4CC8-8F87-9FAEE9F65EA9}">
      <dgm:prSet phldrT="[Texte]"/>
      <dgm:spPr/>
      <dgm:t>
        <a:bodyPr/>
        <a:lstStyle/>
        <a:p>
          <a:r>
            <a:rPr lang="fr-FR" dirty="0" smtClean="0"/>
            <a:t>Utilisateurs actuels</a:t>
          </a:r>
          <a:endParaRPr lang="fr-FR" dirty="0"/>
        </a:p>
      </dgm:t>
    </dgm:pt>
    <dgm:pt modelId="{EB3051CE-7015-448F-8859-BD8723E0E20E}" type="sibTrans" cxnId="{3CD47D6B-DB49-4055-97E4-C37F71B7D5CC}">
      <dgm:prSet/>
      <dgm:spPr/>
      <dgm:t>
        <a:bodyPr/>
        <a:lstStyle/>
        <a:p>
          <a:endParaRPr lang="fr-FR"/>
        </a:p>
      </dgm:t>
    </dgm:pt>
    <dgm:pt modelId="{1A7B99A1-F238-4597-AB3C-66ADEA3C86EF}" type="parTrans" cxnId="{3CD47D6B-DB49-4055-97E4-C37F71B7D5CC}">
      <dgm:prSet/>
      <dgm:spPr/>
      <dgm:t>
        <a:bodyPr/>
        <a:lstStyle/>
        <a:p>
          <a:endParaRPr lang="fr-FR"/>
        </a:p>
      </dgm:t>
    </dgm:pt>
    <dgm:pt modelId="{FFFEC534-7AE2-4532-8117-75F3024C5658}">
      <dgm:prSet phldrT="[Texte]"/>
      <dgm:spPr/>
      <dgm:t>
        <a:bodyPr/>
        <a:lstStyle/>
        <a:p>
          <a:r>
            <a:rPr lang="fr-FR" dirty="0" smtClean="0"/>
            <a:t>Réserver une place</a:t>
          </a:r>
          <a:endParaRPr lang="fr-FR" dirty="0"/>
        </a:p>
      </dgm:t>
    </dgm:pt>
    <dgm:pt modelId="{1F9099D7-8DEF-40A3-B3A2-02D2301095F0}" type="sibTrans" cxnId="{4A8621CC-DE70-4641-961E-D21FA5F22ED9}">
      <dgm:prSet/>
      <dgm:spPr/>
      <dgm:t>
        <a:bodyPr/>
        <a:lstStyle/>
        <a:p>
          <a:endParaRPr lang="fr-FR"/>
        </a:p>
      </dgm:t>
    </dgm:pt>
    <dgm:pt modelId="{BEADB5F3-89C4-48E7-A302-BAFE1C3D5E04}" type="parTrans" cxnId="{4A8621CC-DE70-4641-961E-D21FA5F22ED9}">
      <dgm:prSet/>
      <dgm:spPr/>
      <dgm:t>
        <a:bodyPr/>
        <a:lstStyle/>
        <a:p>
          <a:endParaRPr lang="fr-FR"/>
        </a:p>
      </dgm:t>
    </dgm:pt>
    <dgm:pt modelId="{411C4296-0AAF-4DBC-8D53-782A7641B2BE}">
      <dgm:prSet phldrT="[Texte]"/>
      <dgm:spPr/>
      <dgm:t>
        <a:bodyPr/>
        <a:lstStyle/>
        <a:p>
          <a:r>
            <a:rPr lang="fr-FR" dirty="0" smtClean="0"/>
            <a:t>Rechercher son ID</a:t>
          </a:r>
          <a:endParaRPr lang="fr-FR" dirty="0"/>
        </a:p>
      </dgm:t>
    </dgm:pt>
    <dgm:pt modelId="{F0D31A22-F1E4-4292-A677-C50255F8CEA4}" type="parTrans" cxnId="{01482CA2-9250-472A-B088-D723ED4BB81E}">
      <dgm:prSet/>
      <dgm:spPr/>
      <dgm:t>
        <a:bodyPr/>
        <a:lstStyle/>
        <a:p>
          <a:endParaRPr lang="fr-FR"/>
        </a:p>
      </dgm:t>
    </dgm:pt>
    <dgm:pt modelId="{A04033D3-A8CD-4781-87AD-B70CA5EB112B}" type="sibTrans" cxnId="{01482CA2-9250-472A-B088-D723ED4BB81E}">
      <dgm:prSet/>
      <dgm:spPr/>
      <dgm:t>
        <a:bodyPr/>
        <a:lstStyle/>
        <a:p>
          <a:endParaRPr lang="fr-FR"/>
        </a:p>
      </dgm:t>
    </dgm:pt>
    <dgm:pt modelId="{CF931693-F0D4-434A-A12C-9FC7199D9B84}">
      <dgm:prSet phldrT="[Texte]"/>
      <dgm:spPr>
        <a:solidFill>
          <a:srgbClr val="D21817"/>
        </a:solidFill>
      </dgm:spPr>
      <dgm:t>
        <a:bodyPr/>
        <a:lstStyle/>
        <a:p>
          <a:r>
            <a:rPr lang="fr-FR" dirty="0" smtClean="0"/>
            <a:t>Fonctionnement général</a:t>
          </a:r>
          <a:endParaRPr lang="fr-FR" dirty="0"/>
        </a:p>
      </dgm:t>
    </dgm:pt>
    <dgm:pt modelId="{3BD78175-AEA3-428E-97A2-9BD5647882D0}" type="parTrans" cxnId="{07B75342-BB4B-4044-A806-9F231C7A23F4}">
      <dgm:prSet/>
      <dgm:spPr/>
      <dgm:t>
        <a:bodyPr/>
        <a:lstStyle/>
        <a:p>
          <a:endParaRPr lang="fr-FR"/>
        </a:p>
      </dgm:t>
    </dgm:pt>
    <dgm:pt modelId="{5A4B143B-83B8-44B5-B5D6-5AF8C3215376}" type="sibTrans" cxnId="{07B75342-BB4B-4044-A806-9F231C7A23F4}">
      <dgm:prSet/>
      <dgm:spPr/>
      <dgm:t>
        <a:bodyPr/>
        <a:lstStyle/>
        <a:p>
          <a:endParaRPr lang="fr-FR"/>
        </a:p>
      </dgm:t>
    </dgm:pt>
    <dgm:pt modelId="{E9E734CF-BC62-4870-9B8B-C43CBDFAECC5}" type="pres">
      <dgm:prSet presAssocID="{BCEF4E1E-9FC2-4B45-8D6A-2EBCAFD204B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BD04EC0A-93DF-4548-AF8A-6D5CCFBFD050}" type="pres">
      <dgm:prSet presAssocID="{CF931693-F0D4-434A-A12C-9FC7199D9B84}" presName="vertOne" presStyleCnt="0"/>
      <dgm:spPr/>
    </dgm:pt>
    <dgm:pt modelId="{11914A6E-2F7D-4194-BB21-F52AC15F185C}" type="pres">
      <dgm:prSet presAssocID="{CF931693-F0D4-434A-A12C-9FC7199D9B84}" presName="txOne" presStyleLbl="node0" presStyleIdx="0" presStyleCnt="2" custLinFactNeighborX="1052" custLinFactNeighborY="5810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F792768-051B-4968-BE4B-520C829D48EB}" type="pres">
      <dgm:prSet presAssocID="{CF931693-F0D4-434A-A12C-9FC7199D9B84}" presName="horzOne" presStyleCnt="0"/>
      <dgm:spPr/>
    </dgm:pt>
    <dgm:pt modelId="{F6AC0CBC-A27F-4A83-B7C9-5F01CF74DD02}" type="pres">
      <dgm:prSet presAssocID="{5A4B143B-83B8-44B5-B5D6-5AF8C3215376}" presName="sibSpaceOne" presStyleCnt="0"/>
      <dgm:spPr/>
    </dgm:pt>
    <dgm:pt modelId="{F212F2B5-AFD4-4B88-9C4B-A3F7257FF2B8}" type="pres">
      <dgm:prSet presAssocID="{F8E6C9BC-2D11-4800-B772-445F4FC977C9}" presName="vertOne" presStyleCnt="0"/>
      <dgm:spPr/>
    </dgm:pt>
    <dgm:pt modelId="{1FC7CC72-357D-4275-928D-6CD0DB7E971E}" type="pres">
      <dgm:prSet presAssocID="{F8E6C9BC-2D11-4800-B772-445F4FC977C9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10F1332-9E5B-4A02-9EF9-6D702797B425}" type="pres">
      <dgm:prSet presAssocID="{F8E6C9BC-2D11-4800-B772-445F4FC977C9}" presName="parTransOne" presStyleCnt="0"/>
      <dgm:spPr/>
    </dgm:pt>
    <dgm:pt modelId="{A18833B3-7508-4417-AA08-AA97F2FC54A1}" type="pres">
      <dgm:prSet presAssocID="{F8E6C9BC-2D11-4800-B772-445F4FC977C9}" presName="horzOne" presStyleCnt="0"/>
      <dgm:spPr/>
    </dgm:pt>
    <dgm:pt modelId="{AA1B94BC-2F31-4519-A6DD-737AC336DBD0}" type="pres">
      <dgm:prSet presAssocID="{13EAAEBA-6C98-4870-A37D-39657BFFEDFB}" presName="vertTwo" presStyleCnt="0"/>
      <dgm:spPr/>
    </dgm:pt>
    <dgm:pt modelId="{C3EBF492-74DE-4AFA-8E60-311E87287838}" type="pres">
      <dgm:prSet presAssocID="{13EAAEBA-6C98-4870-A37D-39657BFFEDFB}" presName="txTwo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B178101-60C6-4654-AA11-2342E878B4BD}" type="pres">
      <dgm:prSet presAssocID="{13EAAEBA-6C98-4870-A37D-39657BFFEDFB}" presName="horzTwo" presStyleCnt="0"/>
      <dgm:spPr/>
    </dgm:pt>
    <dgm:pt modelId="{58B610D2-3E56-4117-8658-C5FFD5B7E85B}" type="pres">
      <dgm:prSet presAssocID="{628A25CE-9B59-4844-9D8D-3FB91AC7178F}" presName="sibSpaceTwo" presStyleCnt="0"/>
      <dgm:spPr/>
    </dgm:pt>
    <dgm:pt modelId="{D26AF9F8-B931-445E-90A2-27D5D4E9F83F}" type="pres">
      <dgm:prSet presAssocID="{D710663C-6875-4CC8-8F87-9FAEE9F65EA9}" presName="vertTwo" presStyleCnt="0"/>
      <dgm:spPr/>
    </dgm:pt>
    <dgm:pt modelId="{3CA48C86-02A0-4323-AF0D-4FAE31FB08D8}" type="pres">
      <dgm:prSet presAssocID="{D710663C-6875-4CC8-8F87-9FAEE9F65EA9}" presName="txTwo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ACCCB2D-084F-4C2C-9EF2-D674BE2E43AA}" type="pres">
      <dgm:prSet presAssocID="{D710663C-6875-4CC8-8F87-9FAEE9F65EA9}" presName="horzTwo" presStyleCnt="0"/>
      <dgm:spPr/>
    </dgm:pt>
    <dgm:pt modelId="{10270884-EF52-4F9F-9E26-DE6D34ACD65A}" type="pres">
      <dgm:prSet presAssocID="{EB3051CE-7015-448F-8859-BD8723E0E20E}" presName="sibSpaceTwo" presStyleCnt="0"/>
      <dgm:spPr/>
    </dgm:pt>
    <dgm:pt modelId="{3DD4F128-F542-4A31-829C-C790E2D03E6E}" type="pres">
      <dgm:prSet presAssocID="{FFFEC534-7AE2-4532-8117-75F3024C5658}" presName="vertTwo" presStyleCnt="0"/>
      <dgm:spPr/>
    </dgm:pt>
    <dgm:pt modelId="{18690475-5913-4C4F-8B1F-5928FBBA2A78}" type="pres">
      <dgm:prSet presAssocID="{FFFEC534-7AE2-4532-8117-75F3024C5658}" presName="txTwo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C1B7B5F-D553-40C1-8852-C1903EFB2A34}" type="pres">
      <dgm:prSet presAssocID="{FFFEC534-7AE2-4532-8117-75F3024C5658}" presName="horzTwo" presStyleCnt="0"/>
      <dgm:spPr/>
    </dgm:pt>
    <dgm:pt modelId="{2CEEB506-3B04-4E4D-ABBE-9ED16C006D06}" type="pres">
      <dgm:prSet presAssocID="{1F9099D7-8DEF-40A3-B3A2-02D2301095F0}" presName="sibSpaceTwo" presStyleCnt="0"/>
      <dgm:spPr/>
    </dgm:pt>
    <dgm:pt modelId="{AFF4C27F-4B33-47D9-B7A8-B606688165ED}" type="pres">
      <dgm:prSet presAssocID="{411C4296-0AAF-4DBC-8D53-782A7641B2BE}" presName="vertTwo" presStyleCnt="0"/>
      <dgm:spPr/>
    </dgm:pt>
    <dgm:pt modelId="{4CA01178-E275-445A-B603-ACA0971EC6C0}" type="pres">
      <dgm:prSet presAssocID="{411C4296-0AAF-4DBC-8D53-782A7641B2BE}" presName="txTwo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CA6C87F-F371-4858-927E-F8B1B951614B}" type="pres">
      <dgm:prSet presAssocID="{411C4296-0AAF-4DBC-8D53-782A7641B2BE}" presName="horzTwo" presStyleCnt="0"/>
      <dgm:spPr/>
    </dgm:pt>
  </dgm:ptLst>
  <dgm:cxnLst>
    <dgm:cxn modelId="{7C184E46-82C9-467C-8F21-44A83218A423}" type="presOf" srcId="{13EAAEBA-6C98-4870-A37D-39657BFFEDFB}" destId="{C3EBF492-74DE-4AFA-8E60-311E87287838}" srcOrd="0" destOrd="0" presId="urn:microsoft.com/office/officeart/2005/8/layout/hierarchy4"/>
    <dgm:cxn modelId="{D0E6FA85-B6A7-4E4D-AFB3-F23291097713}" type="presOf" srcId="{FFFEC534-7AE2-4532-8117-75F3024C5658}" destId="{18690475-5913-4C4F-8B1F-5928FBBA2A78}" srcOrd="0" destOrd="0" presId="urn:microsoft.com/office/officeart/2005/8/layout/hierarchy4"/>
    <dgm:cxn modelId="{36035350-83FB-44F9-984D-06CD0F249D3B}" type="presOf" srcId="{CF931693-F0D4-434A-A12C-9FC7199D9B84}" destId="{11914A6E-2F7D-4194-BB21-F52AC15F185C}" srcOrd="0" destOrd="0" presId="urn:microsoft.com/office/officeart/2005/8/layout/hierarchy4"/>
    <dgm:cxn modelId="{01482CA2-9250-472A-B088-D723ED4BB81E}" srcId="{F8E6C9BC-2D11-4800-B772-445F4FC977C9}" destId="{411C4296-0AAF-4DBC-8D53-782A7641B2BE}" srcOrd="3" destOrd="0" parTransId="{F0D31A22-F1E4-4292-A677-C50255F8CEA4}" sibTransId="{A04033D3-A8CD-4781-87AD-B70CA5EB112B}"/>
    <dgm:cxn modelId="{3CD47D6B-DB49-4055-97E4-C37F71B7D5CC}" srcId="{F8E6C9BC-2D11-4800-B772-445F4FC977C9}" destId="{D710663C-6875-4CC8-8F87-9FAEE9F65EA9}" srcOrd="1" destOrd="0" parTransId="{1A7B99A1-F238-4597-AB3C-66ADEA3C86EF}" sibTransId="{EB3051CE-7015-448F-8859-BD8723E0E20E}"/>
    <dgm:cxn modelId="{09D525FF-D03D-4A96-991A-1440E39A910D}" type="presOf" srcId="{411C4296-0AAF-4DBC-8D53-782A7641B2BE}" destId="{4CA01178-E275-445A-B603-ACA0971EC6C0}" srcOrd="0" destOrd="0" presId="urn:microsoft.com/office/officeart/2005/8/layout/hierarchy4"/>
    <dgm:cxn modelId="{07B75342-BB4B-4044-A806-9F231C7A23F4}" srcId="{BCEF4E1E-9FC2-4B45-8D6A-2EBCAFD204BF}" destId="{CF931693-F0D4-434A-A12C-9FC7199D9B84}" srcOrd="0" destOrd="0" parTransId="{3BD78175-AEA3-428E-97A2-9BD5647882D0}" sibTransId="{5A4B143B-83B8-44B5-B5D6-5AF8C3215376}"/>
    <dgm:cxn modelId="{B6B6E124-0064-4FF6-BD61-F03DE0F3D563}" type="presOf" srcId="{BCEF4E1E-9FC2-4B45-8D6A-2EBCAFD204BF}" destId="{E9E734CF-BC62-4870-9B8B-C43CBDFAECC5}" srcOrd="0" destOrd="0" presId="urn:microsoft.com/office/officeart/2005/8/layout/hierarchy4"/>
    <dgm:cxn modelId="{C98D8CE3-DDCE-40DD-B04A-30E77FF05437}" type="presOf" srcId="{F8E6C9BC-2D11-4800-B772-445F4FC977C9}" destId="{1FC7CC72-357D-4275-928D-6CD0DB7E971E}" srcOrd="0" destOrd="0" presId="urn:microsoft.com/office/officeart/2005/8/layout/hierarchy4"/>
    <dgm:cxn modelId="{0C1FF463-12C2-4955-A7EB-EF07CE32270E}" srcId="{BCEF4E1E-9FC2-4B45-8D6A-2EBCAFD204BF}" destId="{F8E6C9BC-2D11-4800-B772-445F4FC977C9}" srcOrd="1" destOrd="0" parTransId="{2F54C046-ED84-4BE1-B1AC-140D0B890813}" sibTransId="{D2C498FB-C3C1-4D84-88DA-C380D2AF4B41}"/>
    <dgm:cxn modelId="{98BDBBB2-76FF-48C7-8F56-1A50C5FF87C2}" srcId="{F8E6C9BC-2D11-4800-B772-445F4FC977C9}" destId="{13EAAEBA-6C98-4870-A37D-39657BFFEDFB}" srcOrd="0" destOrd="0" parTransId="{C11552CA-81BA-4427-80B6-79C2A5327547}" sibTransId="{628A25CE-9B59-4844-9D8D-3FB91AC7178F}"/>
    <dgm:cxn modelId="{BBF37970-5731-4752-A1A5-FB24F23EDFBC}" type="presOf" srcId="{D710663C-6875-4CC8-8F87-9FAEE9F65EA9}" destId="{3CA48C86-02A0-4323-AF0D-4FAE31FB08D8}" srcOrd="0" destOrd="0" presId="urn:microsoft.com/office/officeart/2005/8/layout/hierarchy4"/>
    <dgm:cxn modelId="{4A8621CC-DE70-4641-961E-D21FA5F22ED9}" srcId="{F8E6C9BC-2D11-4800-B772-445F4FC977C9}" destId="{FFFEC534-7AE2-4532-8117-75F3024C5658}" srcOrd="2" destOrd="0" parTransId="{BEADB5F3-89C4-48E7-A302-BAFE1C3D5E04}" sibTransId="{1F9099D7-8DEF-40A3-B3A2-02D2301095F0}"/>
    <dgm:cxn modelId="{AC03A60A-F0D6-4222-86DD-1745AB8610CE}" type="presParOf" srcId="{E9E734CF-BC62-4870-9B8B-C43CBDFAECC5}" destId="{BD04EC0A-93DF-4548-AF8A-6D5CCFBFD050}" srcOrd="0" destOrd="0" presId="urn:microsoft.com/office/officeart/2005/8/layout/hierarchy4"/>
    <dgm:cxn modelId="{79E8614C-6D9C-4C1A-A647-BDA602CE9635}" type="presParOf" srcId="{BD04EC0A-93DF-4548-AF8A-6D5CCFBFD050}" destId="{11914A6E-2F7D-4194-BB21-F52AC15F185C}" srcOrd="0" destOrd="0" presId="urn:microsoft.com/office/officeart/2005/8/layout/hierarchy4"/>
    <dgm:cxn modelId="{5AC781F0-3295-47F1-B54F-6A793270EC31}" type="presParOf" srcId="{BD04EC0A-93DF-4548-AF8A-6D5CCFBFD050}" destId="{BF792768-051B-4968-BE4B-520C829D48EB}" srcOrd="1" destOrd="0" presId="urn:microsoft.com/office/officeart/2005/8/layout/hierarchy4"/>
    <dgm:cxn modelId="{E2FFA052-D4B7-4C82-87F3-F19E5CB611EB}" type="presParOf" srcId="{E9E734CF-BC62-4870-9B8B-C43CBDFAECC5}" destId="{F6AC0CBC-A27F-4A83-B7C9-5F01CF74DD02}" srcOrd="1" destOrd="0" presId="urn:microsoft.com/office/officeart/2005/8/layout/hierarchy4"/>
    <dgm:cxn modelId="{D102478C-B72E-4B87-AB7F-1AA2706C3CAB}" type="presParOf" srcId="{E9E734CF-BC62-4870-9B8B-C43CBDFAECC5}" destId="{F212F2B5-AFD4-4B88-9C4B-A3F7257FF2B8}" srcOrd="2" destOrd="0" presId="urn:microsoft.com/office/officeart/2005/8/layout/hierarchy4"/>
    <dgm:cxn modelId="{8FB5E9CA-30F6-45EF-8A09-A2B1006F2722}" type="presParOf" srcId="{F212F2B5-AFD4-4B88-9C4B-A3F7257FF2B8}" destId="{1FC7CC72-357D-4275-928D-6CD0DB7E971E}" srcOrd="0" destOrd="0" presId="urn:microsoft.com/office/officeart/2005/8/layout/hierarchy4"/>
    <dgm:cxn modelId="{665ACB85-9F4E-4FF9-B81B-B2ED356BE8B3}" type="presParOf" srcId="{F212F2B5-AFD4-4B88-9C4B-A3F7257FF2B8}" destId="{210F1332-9E5B-4A02-9EF9-6D702797B425}" srcOrd="1" destOrd="0" presId="urn:microsoft.com/office/officeart/2005/8/layout/hierarchy4"/>
    <dgm:cxn modelId="{03779FA0-CD22-4C0C-835E-D9605058309F}" type="presParOf" srcId="{F212F2B5-AFD4-4B88-9C4B-A3F7257FF2B8}" destId="{A18833B3-7508-4417-AA08-AA97F2FC54A1}" srcOrd="2" destOrd="0" presId="urn:microsoft.com/office/officeart/2005/8/layout/hierarchy4"/>
    <dgm:cxn modelId="{32FCF009-A24A-4677-AE0F-2E1CB82EB14C}" type="presParOf" srcId="{A18833B3-7508-4417-AA08-AA97F2FC54A1}" destId="{AA1B94BC-2F31-4519-A6DD-737AC336DBD0}" srcOrd="0" destOrd="0" presId="urn:microsoft.com/office/officeart/2005/8/layout/hierarchy4"/>
    <dgm:cxn modelId="{C079B8DB-BDC6-4D29-9398-D9F4E6EF68D4}" type="presParOf" srcId="{AA1B94BC-2F31-4519-A6DD-737AC336DBD0}" destId="{C3EBF492-74DE-4AFA-8E60-311E87287838}" srcOrd="0" destOrd="0" presId="urn:microsoft.com/office/officeart/2005/8/layout/hierarchy4"/>
    <dgm:cxn modelId="{45B82500-B442-4AF3-9E8E-2052C8CB633B}" type="presParOf" srcId="{AA1B94BC-2F31-4519-A6DD-737AC336DBD0}" destId="{0B178101-60C6-4654-AA11-2342E878B4BD}" srcOrd="1" destOrd="0" presId="urn:microsoft.com/office/officeart/2005/8/layout/hierarchy4"/>
    <dgm:cxn modelId="{A7A7AE3B-E915-4E25-B4D9-8E0698D36D00}" type="presParOf" srcId="{A18833B3-7508-4417-AA08-AA97F2FC54A1}" destId="{58B610D2-3E56-4117-8658-C5FFD5B7E85B}" srcOrd="1" destOrd="0" presId="urn:microsoft.com/office/officeart/2005/8/layout/hierarchy4"/>
    <dgm:cxn modelId="{CD0D5BF2-19F2-457C-A452-1FF97A1230B6}" type="presParOf" srcId="{A18833B3-7508-4417-AA08-AA97F2FC54A1}" destId="{D26AF9F8-B931-445E-90A2-27D5D4E9F83F}" srcOrd="2" destOrd="0" presId="urn:microsoft.com/office/officeart/2005/8/layout/hierarchy4"/>
    <dgm:cxn modelId="{57DE9AB2-268E-4AB7-B733-3AB1AF1ABBA3}" type="presParOf" srcId="{D26AF9F8-B931-445E-90A2-27D5D4E9F83F}" destId="{3CA48C86-02A0-4323-AF0D-4FAE31FB08D8}" srcOrd="0" destOrd="0" presId="urn:microsoft.com/office/officeart/2005/8/layout/hierarchy4"/>
    <dgm:cxn modelId="{583C959B-DF5B-4CEC-95F7-173B154F9C94}" type="presParOf" srcId="{D26AF9F8-B931-445E-90A2-27D5D4E9F83F}" destId="{0ACCCB2D-084F-4C2C-9EF2-D674BE2E43AA}" srcOrd="1" destOrd="0" presId="urn:microsoft.com/office/officeart/2005/8/layout/hierarchy4"/>
    <dgm:cxn modelId="{6842FD38-A8A2-4C1C-9D45-F8BE51C29C30}" type="presParOf" srcId="{A18833B3-7508-4417-AA08-AA97F2FC54A1}" destId="{10270884-EF52-4F9F-9E26-DE6D34ACD65A}" srcOrd="3" destOrd="0" presId="urn:microsoft.com/office/officeart/2005/8/layout/hierarchy4"/>
    <dgm:cxn modelId="{5C0845DF-668C-425A-8917-95607A066740}" type="presParOf" srcId="{A18833B3-7508-4417-AA08-AA97F2FC54A1}" destId="{3DD4F128-F542-4A31-829C-C790E2D03E6E}" srcOrd="4" destOrd="0" presId="urn:microsoft.com/office/officeart/2005/8/layout/hierarchy4"/>
    <dgm:cxn modelId="{F7ADADBD-1092-4DBD-921A-9BC02BA6EBED}" type="presParOf" srcId="{3DD4F128-F542-4A31-829C-C790E2D03E6E}" destId="{18690475-5913-4C4F-8B1F-5928FBBA2A78}" srcOrd="0" destOrd="0" presId="urn:microsoft.com/office/officeart/2005/8/layout/hierarchy4"/>
    <dgm:cxn modelId="{DD25E176-DFD6-4AC2-A1C1-2C66FC05F6EF}" type="presParOf" srcId="{3DD4F128-F542-4A31-829C-C790E2D03E6E}" destId="{2C1B7B5F-D553-40C1-8852-C1903EFB2A34}" srcOrd="1" destOrd="0" presId="urn:microsoft.com/office/officeart/2005/8/layout/hierarchy4"/>
    <dgm:cxn modelId="{2E918A8B-1FC3-4B17-A788-05D3827E8C11}" type="presParOf" srcId="{A18833B3-7508-4417-AA08-AA97F2FC54A1}" destId="{2CEEB506-3B04-4E4D-ABBE-9ED16C006D06}" srcOrd="5" destOrd="0" presId="urn:microsoft.com/office/officeart/2005/8/layout/hierarchy4"/>
    <dgm:cxn modelId="{544B026B-6E2C-4532-8C05-3C745BA84760}" type="presParOf" srcId="{A18833B3-7508-4417-AA08-AA97F2FC54A1}" destId="{AFF4C27F-4B33-47D9-B7A8-B606688165ED}" srcOrd="6" destOrd="0" presId="urn:microsoft.com/office/officeart/2005/8/layout/hierarchy4"/>
    <dgm:cxn modelId="{DF9EF8A5-2888-4683-B758-2B8DDA6E705E}" type="presParOf" srcId="{AFF4C27F-4B33-47D9-B7A8-B606688165ED}" destId="{4CA01178-E275-445A-B603-ACA0971EC6C0}" srcOrd="0" destOrd="0" presId="urn:microsoft.com/office/officeart/2005/8/layout/hierarchy4"/>
    <dgm:cxn modelId="{90EECA3E-97F8-464A-BA74-2F4399595208}" type="presParOf" srcId="{AFF4C27F-4B33-47D9-B7A8-B606688165ED}" destId="{2CA6C87F-F371-4858-927E-F8B1B951614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43C52A-98A5-492B-B0D3-768C47FCD0D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056A7F7-E21B-47BB-ADF0-68992C79F17C}">
      <dgm:prSet phldrT="[Texte]"/>
      <dgm:spPr/>
      <dgm:t>
        <a:bodyPr/>
        <a:lstStyle/>
        <a:p>
          <a:r>
            <a:rPr lang="fr-FR" dirty="0" smtClean="0"/>
            <a:t>Problématique</a:t>
          </a:r>
          <a:endParaRPr lang="fr-FR" dirty="0"/>
        </a:p>
      </dgm:t>
    </dgm:pt>
    <dgm:pt modelId="{D80FBD7A-A8EB-4A1D-8454-3046E3044211}" type="parTrans" cxnId="{E05B5F2D-50C1-4E9F-8881-CCC278539584}">
      <dgm:prSet/>
      <dgm:spPr/>
      <dgm:t>
        <a:bodyPr/>
        <a:lstStyle/>
        <a:p>
          <a:endParaRPr lang="fr-FR"/>
        </a:p>
      </dgm:t>
    </dgm:pt>
    <dgm:pt modelId="{2E4250E9-0B7B-43F8-8BB2-9E2465E86071}" type="sibTrans" cxnId="{E05B5F2D-50C1-4E9F-8881-CCC278539584}">
      <dgm:prSet/>
      <dgm:spPr>
        <a:solidFill>
          <a:schemeClr val="bg1"/>
        </a:solidFill>
        <a:ln>
          <a:solidFill>
            <a:schemeClr val="bg1"/>
          </a:solidFill>
        </a:ln>
      </dgm:spPr>
      <dgm:t>
        <a:bodyPr/>
        <a:lstStyle/>
        <a:p>
          <a:endParaRPr lang="fr-FR"/>
        </a:p>
      </dgm:t>
    </dgm:pt>
    <dgm:pt modelId="{249FFF76-469C-40E0-83C8-5094DCEF182C}">
      <dgm:prSet phldrT="[Texte]"/>
      <dgm:spPr/>
      <dgm:t>
        <a:bodyPr/>
        <a:lstStyle/>
        <a:p>
          <a:r>
            <a:rPr lang="fr-FR" dirty="0" smtClean="0"/>
            <a:t>Cahier des charges</a:t>
          </a:r>
          <a:endParaRPr lang="fr-FR" dirty="0"/>
        </a:p>
      </dgm:t>
    </dgm:pt>
    <dgm:pt modelId="{B0C9F66B-543A-456A-8924-D331197F1907}" type="parTrans" cxnId="{B3D34C6D-12C3-483E-861C-2427970CFDC5}">
      <dgm:prSet/>
      <dgm:spPr/>
      <dgm:t>
        <a:bodyPr/>
        <a:lstStyle/>
        <a:p>
          <a:endParaRPr lang="fr-FR"/>
        </a:p>
      </dgm:t>
    </dgm:pt>
    <dgm:pt modelId="{B127B0E2-D41A-410E-8F91-63AD158B26A1}" type="sibTrans" cxnId="{B3D34C6D-12C3-483E-861C-2427970CFDC5}">
      <dgm:prSet/>
      <dgm:spPr/>
      <dgm:t>
        <a:bodyPr/>
        <a:lstStyle/>
        <a:p>
          <a:endParaRPr lang="fr-FR"/>
        </a:p>
      </dgm:t>
    </dgm:pt>
    <dgm:pt modelId="{C912F9E1-97DD-4429-B458-44301B152365}">
      <dgm:prSet phldrT="[Texte]"/>
      <dgm:spPr/>
      <dgm:t>
        <a:bodyPr/>
        <a:lstStyle/>
        <a:p>
          <a:r>
            <a:rPr lang="fr-FR" dirty="0" smtClean="0"/>
            <a:t>Fonctionnement général</a:t>
          </a:r>
          <a:endParaRPr lang="fr-FR" dirty="0"/>
        </a:p>
      </dgm:t>
    </dgm:pt>
    <dgm:pt modelId="{1E098216-900E-4E70-9B4E-F76B51D71770}" type="parTrans" cxnId="{D2F4C462-2CBC-4B57-B946-4BE991FF3901}">
      <dgm:prSet/>
      <dgm:spPr/>
      <dgm:t>
        <a:bodyPr/>
        <a:lstStyle/>
        <a:p>
          <a:endParaRPr lang="fr-FR"/>
        </a:p>
      </dgm:t>
    </dgm:pt>
    <dgm:pt modelId="{91E86873-89FE-453B-8D8D-3D9C029EA7BE}" type="sibTrans" cxnId="{D2F4C462-2CBC-4B57-B946-4BE991FF3901}">
      <dgm:prSet/>
      <dgm:spPr/>
      <dgm:t>
        <a:bodyPr/>
        <a:lstStyle/>
        <a:p>
          <a:endParaRPr lang="fr-FR"/>
        </a:p>
      </dgm:t>
    </dgm:pt>
    <dgm:pt modelId="{6460E88B-2242-4005-93B8-E08883108B25}">
      <dgm:prSet phldrT="[Texte]"/>
      <dgm:spPr/>
      <dgm:t>
        <a:bodyPr/>
        <a:lstStyle/>
        <a:p>
          <a:r>
            <a:rPr lang="fr-FR" dirty="0" smtClean="0"/>
            <a:t>2 fonctionnalités : utilisateurs et places disponibles</a:t>
          </a:r>
          <a:endParaRPr lang="fr-FR" dirty="0"/>
        </a:p>
      </dgm:t>
    </dgm:pt>
    <dgm:pt modelId="{8922AADD-ADF6-4A17-A007-72CC74D13893}" type="parTrans" cxnId="{4E54750E-164D-4820-AB7F-8F0CD3A03E11}">
      <dgm:prSet/>
      <dgm:spPr/>
      <dgm:t>
        <a:bodyPr/>
        <a:lstStyle/>
        <a:p>
          <a:endParaRPr lang="fr-FR"/>
        </a:p>
      </dgm:t>
    </dgm:pt>
    <dgm:pt modelId="{52ADA22C-67E0-4F63-81BF-5133618E44B1}" type="sibTrans" cxnId="{4E54750E-164D-4820-AB7F-8F0CD3A03E11}">
      <dgm:prSet/>
      <dgm:spPr/>
      <dgm:t>
        <a:bodyPr/>
        <a:lstStyle/>
        <a:p>
          <a:endParaRPr lang="fr-FR"/>
        </a:p>
      </dgm:t>
    </dgm:pt>
    <dgm:pt modelId="{47AAFAE9-B5CE-4C98-9F26-DD7D2C7CE338}">
      <dgm:prSet phldrT="[Texte]"/>
      <dgm:spPr/>
      <dgm:t>
        <a:bodyPr/>
        <a:lstStyle/>
        <a:p>
          <a:r>
            <a:rPr lang="fr-FR" dirty="0" smtClean="0"/>
            <a:t>Problèmes rencontrés</a:t>
          </a:r>
          <a:endParaRPr lang="fr-FR" dirty="0"/>
        </a:p>
      </dgm:t>
    </dgm:pt>
    <dgm:pt modelId="{A146F45A-5BA1-4DCD-ACC1-536A65102D4D}" type="parTrans" cxnId="{F9B03465-C72B-4811-8829-4E19E723EBD1}">
      <dgm:prSet/>
      <dgm:spPr/>
      <dgm:t>
        <a:bodyPr/>
        <a:lstStyle/>
        <a:p>
          <a:endParaRPr lang="fr-FR"/>
        </a:p>
      </dgm:t>
    </dgm:pt>
    <dgm:pt modelId="{088664D8-D6CB-425D-B234-7F2E817B836C}" type="sibTrans" cxnId="{F9B03465-C72B-4811-8829-4E19E723EBD1}">
      <dgm:prSet/>
      <dgm:spPr/>
      <dgm:t>
        <a:bodyPr/>
        <a:lstStyle/>
        <a:p>
          <a:endParaRPr lang="fr-FR"/>
        </a:p>
      </dgm:t>
    </dgm:pt>
    <dgm:pt modelId="{5E6ACF00-B619-4EE8-9544-618CE37FA677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305DCE4D-FEFC-44D9-B98E-D6A6EA3F2F97}" type="parTrans" cxnId="{4C5C0E83-BD62-42AA-920C-5CE2F89DB82C}">
      <dgm:prSet/>
      <dgm:spPr/>
      <dgm:t>
        <a:bodyPr/>
        <a:lstStyle/>
        <a:p>
          <a:endParaRPr lang="fr-FR"/>
        </a:p>
      </dgm:t>
    </dgm:pt>
    <dgm:pt modelId="{BF22CD81-436B-4B21-B4CD-12E248CB4340}" type="sibTrans" cxnId="{4C5C0E83-BD62-42AA-920C-5CE2F89DB82C}">
      <dgm:prSet/>
      <dgm:spPr/>
      <dgm:t>
        <a:bodyPr/>
        <a:lstStyle/>
        <a:p>
          <a:endParaRPr lang="fr-FR"/>
        </a:p>
      </dgm:t>
    </dgm:pt>
    <dgm:pt modelId="{5A616304-FD5A-41A3-9C3F-51B284ED27F3}">
      <dgm:prSet phldrT="[Texte]"/>
      <dgm:spPr/>
      <dgm:t>
        <a:bodyPr/>
        <a:lstStyle/>
        <a:p>
          <a:r>
            <a:rPr lang="fr-FR" dirty="0" smtClean="0"/>
            <a:t>La réservation</a:t>
          </a:r>
          <a:endParaRPr lang="fr-FR" dirty="0"/>
        </a:p>
      </dgm:t>
    </dgm:pt>
    <dgm:pt modelId="{062A9FFF-A8D4-4755-BEEA-F619541AA4B4}" type="parTrans" cxnId="{5D9A3787-6D51-445C-BB2A-C223E2D856E8}">
      <dgm:prSet/>
      <dgm:spPr/>
      <dgm:t>
        <a:bodyPr/>
        <a:lstStyle/>
        <a:p>
          <a:endParaRPr lang="fr-FR"/>
        </a:p>
      </dgm:t>
    </dgm:pt>
    <dgm:pt modelId="{65F72A20-9725-49B8-B5E3-51E479E8D0E6}" type="sibTrans" cxnId="{5D9A3787-6D51-445C-BB2A-C223E2D856E8}">
      <dgm:prSet/>
      <dgm:spPr/>
      <dgm:t>
        <a:bodyPr/>
        <a:lstStyle/>
        <a:p>
          <a:endParaRPr lang="fr-FR"/>
        </a:p>
      </dgm:t>
    </dgm:pt>
    <dgm:pt modelId="{3C56FC4B-42AF-48CF-8D45-616CD68D4F23}" type="pres">
      <dgm:prSet presAssocID="{0A43C52A-98A5-492B-B0D3-768C47FCD0D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fr-FR"/>
        </a:p>
      </dgm:t>
    </dgm:pt>
    <dgm:pt modelId="{1810C856-C81A-4934-9C38-DFC7A15C402E}" type="pres">
      <dgm:prSet presAssocID="{0A43C52A-98A5-492B-B0D3-768C47FCD0DD}" presName="Name1" presStyleCnt="0"/>
      <dgm:spPr/>
    </dgm:pt>
    <dgm:pt modelId="{43DF2D0A-8676-4EE6-A090-E0D307D17922}" type="pres">
      <dgm:prSet presAssocID="{0A43C52A-98A5-492B-B0D3-768C47FCD0DD}" presName="cycle" presStyleCnt="0"/>
      <dgm:spPr/>
    </dgm:pt>
    <dgm:pt modelId="{E6E6B0A1-3E7F-4DB5-80E4-013BD0072338}" type="pres">
      <dgm:prSet presAssocID="{0A43C52A-98A5-492B-B0D3-768C47FCD0DD}" presName="srcNode" presStyleLbl="node1" presStyleIdx="0" presStyleCnt="7"/>
      <dgm:spPr/>
    </dgm:pt>
    <dgm:pt modelId="{A93E081F-65BD-4552-8B36-A4BA5F19B2E4}" type="pres">
      <dgm:prSet presAssocID="{0A43C52A-98A5-492B-B0D3-768C47FCD0DD}" presName="conn" presStyleLbl="parChTrans1D2" presStyleIdx="0" presStyleCnt="1"/>
      <dgm:spPr/>
      <dgm:t>
        <a:bodyPr/>
        <a:lstStyle/>
        <a:p>
          <a:endParaRPr lang="fr-FR"/>
        </a:p>
      </dgm:t>
    </dgm:pt>
    <dgm:pt modelId="{24FF6A07-B626-400F-ADF1-E4A751D06896}" type="pres">
      <dgm:prSet presAssocID="{0A43C52A-98A5-492B-B0D3-768C47FCD0DD}" presName="extraNode" presStyleLbl="node1" presStyleIdx="0" presStyleCnt="7"/>
      <dgm:spPr/>
    </dgm:pt>
    <dgm:pt modelId="{FA97CF7D-C4EF-4297-AE43-35B078140E2C}" type="pres">
      <dgm:prSet presAssocID="{0A43C52A-98A5-492B-B0D3-768C47FCD0DD}" presName="dstNode" presStyleLbl="node1" presStyleIdx="0" presStyleCnt="7"/>
      <dgm:spPr/>
    </dgm:pt>
    <dgm:pt modelId="{E183048E-1C63-4F1C-94D0-020AC0208D13}" type="pres">
      <dgm:prSet presAssocID="{5056A7F7-E21B-47BB-ADF0-68992C79F17C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ED8A69A-6CF6-4002-884F-B560FBD6E66E}" type="pres">
      <dgm:prSet presAssocID="{5056A7F7-E21B-47BB-ADF0-68992C79F17C}" presName="accent_1" presStyleCnt="0"/>
      <dgm:spPr/>
    </dgm:pt>
    <dgm:pt modelId="{3E7B81AD-E339-4514-A7F0-DF04633897CF}" type="pres">
      <dgm:prSet presAssocID="{5056A7F7-E21B-47BB-ADF0-68992C79F17C}" presName="accentRepeatNode" presStyleLbl="solidFgAcc1" presStyleIdx="0" presStyleCnt="7"/>
      <dgm:spPr/>
    </dgm:pt>
    <dgm:pt modelId="{A2E23709-1DBE-4B9A-AD08-9A04C91B53B0}" type="pres">
      <dgm:prSet presAssocID="{249FFF76-469C-40E0-83C8-5094DCEF182C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20FFDF2-5967-4B96-86F6-406B16C9D81F}" type="pres">
      <dgm:prSet presAssocID="{249FFF76-469C-40E0-83C8-5094DCEF182C}" presName="accent_2" presStyleCnt="0"/>
      <dgm:spPr/>
    </dgm:pt>
    <dgm:pt modelId="{DD45E661-C86D-4422-8B89-C0E257749F0A}" type="pres">
      <dgm:prSet presAssocID="{249FFF76-469C-40E0-83C8-5094DCEF182C}" presName="accentRepeatNode" presStyleLbl="solidFgAcc1" presStyleIdx="1" presStyleCnt="7"/>
      <dgm:spPr/>
    </dgm:pt>
    <dgm:pt modelId="{8DD4FDB9-0CA1-4265-9C70-0E0386E6EBF9}" type="pres">
      <dgm:prSet presAssocID="{C912F9E1-97DD-4429-B458-44301B152365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3A355AF-F508-4320-82F1-56C9FE8403B4}" type="pres">
      <dgm:prSet presAssocID="{C912F9E1-97DD-4429-B458-44301B152365}" presName="accent_3" presStyleCnt="0"/>
      <dgm:spPr/>
    </dgm:pt>
    <dgm:pt modelId="{94CC6076-7C53-4300-A329-7A2E7AFA2B72}" type="pres">
      <dgm:prSet presAssocID="{C912F9E1-97DD-4429-B458-44301B152365}" presName="accentRepeatNode" presStyleLbl="solidFgAcc1" presStyleIdx="2" presStyleCnt="7"/>
      <dgm:spPr/>
    </dgm:pt>
    <dgm:pt modelId="{3253BEFD-935B-4A8F-81F2-E3208646FDA6}" type="pres">
      <dgm:prSet presAssocID="{6460E88B-2242-4005-93B8-E08883108B25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9A42817-62BA-4699-AC83-998E6403C9A3}" type="pres">
      <dgm:prSet presAssocID="{6460E88B-2242-4005-93B8-E08883108B25}" presName="accent_4" presStyleCnt="0"/>
      <dgm:spPr/>
    </dgm:pt>
    <dgm:pt modelId="{DE299F12-1FC1-4DA8-83BC-4562E44355BE}" type="pres">
      <dgm:prSet presAssocID="{6460E88B-2242-4005-93B8-E08883108B25}" presName="accentRepeatNode" presStyleLbl="solidFgAcc1" presStyleIdx="3" presStyleCnt="7"/>
      <dgm:spPr/>
    </dgm:pt>
    <dgm:pt modelId="{05B665F4-68A4-4743-A574-763F7AA46075}" type="pres">
      <dgm:prSet presAssocID="{5A616304-FD5A-41A3-9C3F-51B284ED27F3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1538B01-848E-4043-AAA2-FB560D796393}" type="pres">
      <dgm:prSet presAssocID="{5A616304-FD5A-41A3-9C3F-51B284ED27F3}" presName="accent_5" presStyleCnt="0"/>
      <dgm:spPr/>
    </dgm:pt>
    <dgm:pt modelId="{2BDC211E-FC7D-4639-BE71-A00D1FF78CEF}" type="pres">
      <dgm:prSet presAssocID="{5A616304-FD5A-41A3-9C3F-51B284ED27F3}" presName="accentRepeatNode" presStyleLbl="solidFgAcc1" presStyleIdx="4" presStyleCnt="7"/>
      <dgm:spPr/>
    </dgm:pt>
    <dgm:pt modelId="{6AA19F54-DD5A-4AFE-8DBA-5643BBD87135}" type="pres">
      <dgm:prSet presAssocID="{47AAFAE9-B5CE-4C98-9F26-DD7D2C7CE338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EE94764-6BAD-4A80-8B21-9A6737BD6FED}" type="pres">
      <dgm:prSet presAssocID="{47AAFAE9-B5CE-4C98-9F26-DD7D2C7CE338}" presName="accent_6" presStyleCnt="0"/>
      <dgm:spPr/>
    </dgm:pt>
    <dgm:pt modelId="{65D33EEF-32AB-4A69-987E-E7ACD788E185}" type="pres">
      <dgm:prSet presAssocID="{47AAFAE9-B5CE-4C98-9F26-DD7D2C7CE338}" presName="accentRepeatNode" presStyleLbl="solidFgAcc1" presStyleIdx="5" presStyleCnt="7"/>
      <dgm:spPr/>
    </dgm:pt>
    <dgm:pt modelId="{2F830237-2FFD-48C5-9ACF-A434DCA8462D}" type="pres">
      <dgm:prSet presAssocID="{5E6ACF00-B619-4EE8-9544-618CE37FA677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EA210F-22AA-4E7C-B0FC-C3E9DA37BAC8}" type="pres">
      <dgm:prSet presAssocID="{5E6ACF00-B619-4EE8-9544-618CE37FA677}" presName="accent_7" presStyleCnt="0"/>
      <dgm:spPr/>
    </dgm:pt>
    <dgm:pt modelId="{AA7C45E5-8DAF-4EF5-9741-BD5FE9838B14}" type="pres">
      <dgm:prSet presAssocID="{5E6ACF00-B619-4EE8-9544-618CE37FA677}" presName="accentRepeatNode" presStyleLbl="solidFgAcc1" presStyleIdx="6" presStyleCnt="7"/>
      <dgm:spPr/>
    </dgm:pt>
  </dgm:ptLst>
  <dgm:cxnLst>
    <dgm:cxn modelId="{E05B5F2D-50C1-4E9F-8881-CCC278539584}" srcId="{0A43C52A-98A5-492B-B0D3-768C47FCD0DD}" destId="{5056A7F7-E21B-47BB-ADF0-68992C79F17C}" srcOrd="0" destOrd="0" parTransId="{D80FBD7A-A8EB-4A1D-8454-3046E3044211}" sibTransId="{2E4250E9-0B7B-43F8-8BB2-9E2465E86071}"/>
    <dgm:cxn modelId="{DDBBEC7F-77F3-4758-A511-5BEAC4100077}" type="presOf" srcId="{5E6ACF00-B619-4EE8-9544-618CE37FA677}" destId="{2F830237-2FFD-48C5-9ACF-A434DCA8462D}" srcOrd="0" destOrd="0" presId="urn:microsoft.com/office/officeart/2008/layout/VerticalCurvedList"/>
    <dgm:cxn modelId="{7B319183-E9D2-480E-8703-3C5554C49FC8}" type="presOf" srcId="{C912F9E1-97DD-4429-B458-44301B152365}" destId="{8DD4FDB9-0CA1-4265-9C70-0E0386E6EBF9}" srcOrd="0" destOrd="0" presId="urn:microsoft.com/office/officeart/2008/layout/VerticalCurvedList"/>
    <dgm:cxn modelId="{4C5C0E83-BD62-42AA-920C-5CE2F89DB82C}" srcId="{0A43C52A-98A5-492B-B0D3-768C47FCD0DD}" destId="{5E6ACF00-B619-4EE8-9544-618CE37FA677}" srcOrd="6" destOrd="0" parTransId="{305DCE4D-FEFC-44D9-B98E-D6A6EA3F2F97}" sibTransId="{BF22CD81-436B-4B21-B4CD-12E248CB4340}"/>
    <dgm:cxn modelId="{4E54750E-164D-4820-AB7F-8F0CD3A03E11}" srcId="{0A43C52A-98A5-492B-B0D3-768C47FCD0DD}" destId="{6460E88B-2242-4005-93B8-E08883108B25}" srcOrd="3" destOrd="0" parTransId="{8922AADD-ADF6-4A17-A007-72CC74D13893}" sibTransId="{52ADA22C-67E0-4F63-81BF-5133618E44B1}"/>
    <dgm:cxn modelId="{8C9D7764-09BE-4294-84F6-70991A7E507D}" type="presOf" srcId="{249FFF76-469C-40E0-83C8-5094DCEF182C}" destId="{A2E23709-1DBE-4B9A-AD08-9A04C91B53B0}" srcOrd="0" destOrd="0" presId="urn:microsoft.com/office/officeart/2008/layout/VerticalCurvedList"/>
    <dgm:cxn modelId="{C4477C1A-E8D2-4CFB-854A-C23558496EC4}" type="presOf" srcId="{2E4250E9-0B7B-43F8-8BB2-9E2465E86071}" destId="{A93E081F-65BD-4552-8B36-A4BA5F19B2E4}" srcOrd="0" destOrd="0" presId="urn:microsoft.com/office/officeart/2008/layout/VerticalCurvedList"/>
    <dgm:cxn modelId="{5D9A3787-6D51-445C-BB2A-C223E2D856E8}" srcId="{0A43C52A-98A5-492B-B0D3-768C47FCD0DD}" destId="{5A616304-FD5A-41A3-9C3F-51B284ED27F3}" srcOrd="4" destOrd="0" parTransId="{062A9FFF-A8D4-4755-BEEA-F619541AA4B4}" sibTransId="{65F72A20-9725-49B8-B5E3-51E479E8D0E6}"/>
    <dgm:cxn modelId="{B3D34C6D-12C3-483E-861C-2427970CFDC5}" srcId="{0A43C52A-98A5-492B-B0D3-768C47FCD0DD}" destId="{249FFF76-469C-40E0-83C8-5094DCEF182C}" srcOrd="1" destOrd="0" parTransId="{B0C9F66B-543A-456A-8924-D331197F1907}" sibTransId="{B127B0E2-D41A-410E-8F91-63AD158B26A1}"/>
    <dgm:cxn modelId="{3BB4E6BB-59B6-48C6-BDD4-1560EB83A22F}" type="presOf" srcId="{6460E88B-2242-4005-93B8-E08883108B25}" destId="{3253BEFD-935B-4A8F-81F2-E3208646FDA6}" srcOrd="0" destOrd="0" presId="urn:microsoft.com/office/officeart/2008/layout/VerticalCurvedList"/>
    <dgm:cxn modelId="{F9B03465-C72B-4811-8829-4E19E723EBD1}" srcId="{0A43C52A-98A5-492B-B0D3-768C47FCD0DD}" destId="{47AAFAE9-B5CE-4C98-9F26-DD7D2C7CE338}" srcOrd="5" destOrd="0" parTransId="{A146F45A-5BA1-4DCD-ACC1-536A65102D4D}" sibTransId="{088664D8-D6CB-425D-B234-7F2E817B836C}"/>
    <dgm:cxn modelId="{F2095366-55DC-4888-A181-E16EFD2A1ADA}" type="presOf" srcId="{5056A7F7-E21B-47BB-ADF0-68992C79F17C}" destId="{E183048E-1C63-4F1C-94D0-020AC0208D13}" srcOrd="0" destOrd="0" presId="urn:microsoft.com/office/officeart/2008/layout/VerticalCurvedList"/>
    <dgm:cxn modelId="{FFB52B37-DEC5-4264-92B5-AE077E11D120}" type="presOf" srcId="{0A43C52A-98A5-492B-B0D3-768C47FCD0DD}" destId="{3C56FC4B-42AF-48CF-8D45-616CD68D4F23}" srcOrd="0" destOrd="0" presId="urn:microsoft.com/office/officeart/2008/layout/VerticalCurvedList"/>
    <dgm:cxn modelId="{D2F4C462-2CBC-4B57-B946-4BE991FF3901}" srcId="{0A43C52A-98A5-492B-B0D3-768C47FCD0DD}" destId="{C912F9E1-97DD-4429-B458-44301B152365}" srcOrd="2" destOrd="0" parTransId="{1E098216-900E-4E70-9B4E-F76B51D71770}" sibTransId="{91E86873-89FE-453B-8D8D-3D9C029EA7BE}"/>
    <dgm:cxn modelId="{1966C4B3-9B9C-4CC7-991F-9FD42D3AAE11}" type="presOf" srcId="{47AAFAE9-B5CE-4C98-9F26-DD7D2C7CE338}" destId="{6AA19F54-DD5A-4AFE-8DBA-5643BBD87135}" srcOrd="0" destOrd="0" presId="urn:microsoft.com/office/officeart/2008/layout/VerticalCurvedList"/>
    <dgm:cxn modelId="{5950ADDD-647F-4D75-91EB-B6A3591D614B}" type="presOf" srcId="{5A616304-FD5A-41A3-9C3F-51B284ED27F3}" destId="{05B665F4-68A4-4743-A574-763F7AA46075}" srcOrd="0" destOrd="0" presId="urn:microsoft.com/office/officeart/2008/layout/VerticalCurvedList"/>
    <dgm:cxn modelId="{B497B026-A6DD-4F2E-9B3D-9D110FAFA86A}" type="presParOf" srcId="{3C56FC4B-42AF-48CF-8D45-616CD68D4F23}" destId="{1810C856-C81A-4934-9C38-DFC7A15C402E}" srcOrd="0" destOrd="0" presId="urn:microsoft.com/office/officeart/2008/layout/VerticalCurvedList"/>
    <dgm:cxn modelId="{3ED0D09A-98DE-4E9D-ACA4-B4AC0461D5E2}" type="presParOf" srcId="{1810C856-C81A-4934-9C38-DFC7A15C402E}" destId="{43DF2D0A-8676-4EE6-A090-E0D307D17922}" srcOrd="0" destOrd="0" presId="urn:microsoft.com/office/officeart/2008/layout/VerticalCurvedList"/>
    <dgm:cxn modelId="{0E284C32-FE45-47BD-8810-9630AB924BE1}" type="presParOf" srcId="{43DF2D0A-8676-4EE6-A090-E0D307D17922}" destId="{E6E6B0A1-3E7F-4DB5-80E4-013BD0072338}" srcOrd="0" destOrd="0" presId="urn:microsoft.com/office/officeart/2008/layout/VerticalCurvedList"/>
    <dgm:cxn modelId="{5764B17A-8CB2-48EB-B9C9-7BF32B58465B}" type="presParOf" srcId="{43DF2D0A-8676-4EE6-A090-E0D307D17922}" destId="{A93E081F-65BD-4552-8B36-A4BA5F19B2E4}" srcOrd="1" destOrd="0" presId="urn:microsoft.com/office/officeart/2008/layout/VerticalCurvedList"/>
    <dgm:cxn modelId="{9077A8FB-42DD-4B5B-B401-FFB7927966FE}" type="presParOf" srcId="{43DF2D0A-8676-4EE6-A090-E0D307D17922}" destId="{24FF6A07-B626-400F-ADF1-E4A751D06896}" srcOrd="2" destOrd="0" presId="urn:microsoft.com/office/officeart/2008/layout/VerticalCurvedList"/>
    <dgm:cxn modelId="{33B86CD8-3C9F-4523-9F3E-AD7357EDC6FE}" type="presParOf" srcId="{43DF2D0A-8676-4EE6-A090-E0D307D17922}" destId="{FA97CF7D-C4EF-4297-AE43-35B078140E2C}" srcOrd="3" destOrd="0" presId="urn:microsoft.com/office/officeart/2008/layout/VerticalCurvedList"/>
    <dgm:cxn modelId="{98C96626-639A-42A6-83FC-1F20751B8196}" type="presParOf" srcId="{1810C856-C81A-4934-9C38-DFC7A15C402E}" destId="{E183048E-1C63-4F1C-94D0-020AC0208D13}" srcOrd="1" destOrd="0" presId="urn:microsoft.com/office/officeart/2008/layout/VerticalCurvedList"/>
    <dgm:cxn modelId="{FA9FE825-1044-4B82-AAAB-457514512F48}" type="presParOf" srcId="{1810C856-C81A-4934-9C38-DFC7A15C402E}" destId="{6ED8A69A-6CF6-4002-884F-B560FBD6E66E}" srcOrd="2" destOrd="0" presId="urn:microsoft.com/office/officeart/2008/layout/VerticalCurvedList"/>
    <dgm:cxn modelId="{CCE2152A-D86B-4CDB-97D0-BB8592AB2BC1}" type="presParOf" srcId="{6ED8A69A-6CF6-4002-884F-B560FBD6E66E}" destId="{3E7B81AD-E339-4514-A7F0-DF04633897CF}" srcOrd="0" destOrd="0" presId="urn:microsoft.com/office/officeart/2008/layout/VerticalCurvedList"/>
    <dgm:cxn modelId="{F4908102-0B2A-4718-B996-9E3F7113ED3A}" type="presParOf" srcId="{1810C856-C81A-4934-9C38-DFC7A15C402E}" destId="{A2E23709-1DBE-4B9A-AD08-9A04C91B53B0}" srcOrd="3" destOrd="0" presId="urn:microsoft.com/office/officeart/2008/layout/VerticalCurvedList"/>
    <dgm:cxn modelId="{EF1827CE-6DC8-41FD-9DE8-7FF70B7E3E18}" type="presParOf" srcId="{1810C856-C81A-4934-9C38-DFC7A15C402E}" destId="{E20FFDF2-5967-4B96-86F6-406B16C9D81F}" srcOrd="4" destOrd="0" presId="urn:microsoft.com/office/officeart/2008/layout/VerticalCurvedList"/>
    <dgm:cxn modelId="{6DC91D73-406F-46A2-80F0-191EE2BB50DD}" type="presParOf" srcId="{E20FFDF2-5967-4B96-86F6-406B16C9D81F}" destId="{DD45E661-C86D-4422-8B89-C0E257749F0A}" srcOrd="0" destOrd="0" presId="urn:microsoft.com/office/officeart/2008/layout/VerticalCurvedList"/>
    <dgm:cxn modelId="{B8FB2B8A-C90C-4DB2-B9D1-23F6330846F6}" type="presParOf" srcId="{1810C856-C81A-4934-9C38-DFC7A15C402E}" destId="{8DD4FDB9-0CA1-4265-9C70-0E0386E6EBF9}" srcOrd="5" destOrd="0" presId="urn:microsoft.com/office/officeart/2008/layout/VerticalCurvedList"/>
    <dgm:cxn modelId="{24B3116A-783C-402E-8CA4-7EAA2107EDDC}" type="presParOf" srcId="{1810C856-C81A-4934-9C38-DFC7A15C402E}" destId="{73A355AF-F508-4320-82F1-56C9FE8403B4}" srcOrd="6" destOrd="0" presId="urn:microsoft.com/office/officeart/2008/layout/VerticalCurvedList"/>
    <dgm:cxn modelId="{E767C9AC-BDF7-47C7-8FC5-1E520294828A}" type="presParOf" srcId="{73A355AF-F508-4320-82F1-56C9FE8403B4}" destId="{94CC6076-7C53-4300-A329-7A2E7AFA2B72}" srcOrd="0" destOrd="0" presId="urn:microsoft.com/office/officeart/2008/layout/VerticalCurvedList"/>
    <dgm:cxn modelId="{3E58ADAD-1B56-4AB5-9725-80F3967986C5}" type="presParOf" srcId="{1810C856-C81A-4934-9C38-DFC7A15C402E}" destId="{3253BEFD-935B-4A8F-81F2-E3208646FDA6}" srcOrd="7" destOrd="0" presId="urn:microsoft.com/office/officeart/2008/layout/VerticalCurvedList"/>
    <dgm:cxn modelId="{A9C39A70-EA16-4FC6-ABEF-53C7097F71E0}" type="presParOf" srcId="{1810C856-C81A-4934-9C38-DFC7A15C402E}" destId="{79A42817-62BA-4699-AC83-998E6403C9A3}" srcOrd="8" destOrd="0" presId="urn:microsoft.com/office/officeart/2008/layout/VerticalCurvedList"/>
    <dgm:cxn modelId="{69AD30C6-B7C3-4152-9EEE-12C15B4144E2}" type="presParOf" srcId="{79A42817-62BA-4699-AC83-998E6403C9A3}" destId="{DE299F12-1FC1-4DA8-83BC-4562E44355BE}" srcOrd="0" destOrd="0" presId="urn:microsoft.com/office/officeart/2008/layout/VerticalCurvedList"/>
    <dgm:cxn modelId="{F2A54886-955F-4B84-AA51-A678D1244490}" type="presParOf" srcId="{1810C856-C81A-4934-9C38-DFC7A15C402E}" destId="{05B665F4-68A4-4743-A574-763F7AA46075}" srcOrd="9" destOrd="0" presId="urn:microsoft.com/office/officeart/2008/layout/VerticalCurvedList"/>
    <dgm:cxn modelId="{F4F66890-3D41-4A94-AA7D-A05D935A3D2F}" type="presParOf" srcId="{1810C856-C81A-4934-9C38-DFC7A15C402E}" destId="{01538B01-848E-4043-AAA2-FB560D796393}" srcOrd="10" destOrd="0" presId="urn:microsoft.com/office/officeart/2008/layout/VerticalCurvedList"/>
    <dgm:cxn modelId="{C52E4427-CBA6-43FB-BF0E-97058BF5A7F6}" type="presParOf" srcId="{01538B01-848E-4043-AAA2-FB560D796393}" destId="{2BDC211E-FC7D-4639-BE71-A00D1FF78CEF}" srcOrd="0" destOrd="0" presId="urn:microsoft.com/office/officeart/2008/layout/VerticalCurvedList"/>
    <dgm:cxn modelId="{ECD476ED-BFBB-45E1-96DF-A321D76E5FB9}" type="presParOf" srcId="{1810C856-C81A-4934-9C38-DFC7A15C402E}" destId="{6AA19F54-DD5A-4AFE-8DBA-5643BBD87135}" srcOrd="11" destOrd="0" presId="urn:microsoft.com/office/officeart/2008/layout/VerticalCurvedList"/>
    <dgm:cxn modelId="{88D8E552-503B-4352-A672-7ADCC15A97BC}" type="presParOf" srcId="{1810C856-C81A-4934-9C38-DFC7A15C402E}" destId="{4EE94764-6BAD-4A80-8B21-9A6737BD6FED}" srcOrd="12" destOrd="0" presId="urn:microsoft.com/office/officeart/2008/layout/VerticalCurvedList"/>
    <dgm:cxn modelId="{F0588DF2-EBB4-4C8D-87FF-AF7DA6772395}" type="presParOf" srcId="{4EE94764-6BAD-4A80-8B21-9A6737BD6FED}" destId="{65D33EEF-32AB-4A69-987E-E7ACD788E185}" srcOrd="0" destOrd="0" presId="urn:microsoft.com/office/officeart/2008/layout/VerticalCurvedList"/>
    <dgm:cxn modelId="{D0C6DF0D-EE21-4BF8-A571-BE738284C8A2}" type="presParOf" srcId="{1810C856-C81A-4934-9C38-DFC7A15C402E}" destId="{2F830237-2FFD-48C5-9ACF-A434DCA8462D}" srcOrd="13" destOrd="0" presId="urn:microsoft.com/office/officeart/2008/layout/VerticalCurvedList"/>
    <dgm:cxn modelId="{49416830-64D9-4E0B-86F7-54F0A0318D36}" type="presParOf" srcId="{1810C856-C81A-4934-9C38-DFC7A15C402E}" destId="{E7EA210F-22AA-4E7C-B0FC-C3E9DA37BAC8}" srcOrd="14" destOrd="0" presId="urn:microsoft.com/office/officeart/2008/layout/VerticalCurvedList"/>
    <dgm:cxn modelId="{AA200743-F2B1-4FD0-8D68-6C5DC4C7F7B1}" type="presParOf" srcId="{E7EA210F-22AA-4E7C-B0FC-C3E9DA37BAC8}" destId="{AA7C45E5-8DAF-4EF5-9741-BD5FE9838B1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914A6E-2F7D-4194-BB21-F52AC15F185C}">
      <dsp:nvSpPr>
        <dsp:cNvPr id="0" name=""/>
        <dsp:cNvSpPr/>
      </dsp:nvSpPr>
      <dsp:spPr>
        <a:xfrm>
          <a:off x="20705" y="1055811"/>
          <a:ext cx="1580250" cy="1816883"/>
        </a:xfrm>
        <a:prstGeom prst="roundRect">
          <a:avLst>
            <a:gd name="adj" fmla="val 10000"/>
          </a:avLst>
        </a:prstGeom>
        <a:solidFill>
          <a:srgbClr val="D21817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Fonctionnement général</a:t>
          </a:r>
          <a:endParaRPr lang="fr-FR" sz="1300" kern="1200" dirty="0"/>
        </a:p>
      </dsp:txBody>
      <dsp:txXfrm>
        <a:off x="66989" y="1102095"/>
        <a:ext cx="1487682" cy="1724315"/>
      </dsp:txXfrm>
    </dsp:sp>
    <dsp:sp modelId="{1FC7CC72-357D-4275-928D-6CD0DB7E971E}">
      <dsp:nvSpPr>
        <dsp:cNvPr id="0" name=""/>
        <dsp:cNvSpPr/>
      </dsp:nvSpPr>
      <dsp:spPr>
        <a:xfrm>
          <a:off x="1849813" y="92"/>
          <a:ext cx="6719224" cy="1816883"/>
        </a:xfrm>
        <a:prstGeom prst="roundRect">
          <a:avLst>
            <a:gd name="adj" fmla="val 10000"/>
          </a:avLst>
        </a:prstGeom>
        <a:solidFill>
          <a:srgbClr val="D21817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500" kern="1200" dirty="0" smtClean="0"/>
            <a:t>Application</a:t>
          </a:r>
          <a:endParaRPr lang="fr-FR" sz="3500" kern="1200" dirty="0"/>
        </a:p>
      </dsp:txBody>
      <dsp:txXfrm>
        <a:off x="1903028" y="53307"/>
        <a:ext cx="6612794" cy="1710453"/>
      </dsp:txXfrm>
    </dsp:sp>
    <dsp:sp modelId="{C3EBF492-74DE-4AFA-8E60-311E87287838}">
      <dsp:nvSpPr>
        <dsp:cNvPr id="0" name=""/>
        <dsp:cNvSpPr/>
      </dsp:nvSpPr>
      <dsp:spPr>
        <a:xfrm>
          <a:off x="1849813" y="2042958"/>
          <a:ext cx="1580250" cy="18168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Nombre de places disponibles</a:t>
          </a:r>
          <a:endParaRPr lang="fr-FR" sz="1300" kern="1200" dirty="0"/>
        </a:p>
      </dsp:txBody>
      <dsp:txXfrm>
        <a:off x="1896097" y="2089242"/>
        <a:ext cx="1487682" cy="1724315"/>
      </dsp:txXfrm>
    </dsp:sp>
    <dsp:sp modelId="{3CA48C86-02A0-4323-AF0D-4FAE31FB08D8}">
      <dsp:nvSpPr>
        <dsp:cNvPr id="0" name=""/>
        <dsp:cNvSpPr/>
      </dsp:nvSpPr>
      <dsp:spPr>
        <a:xfrm>
          <a:off x="3562805" y="2042958"/>
          <a:ext cx="1580250" cy="18168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Utilisateurs actuels</a:t>
          </a:r>
          <a:endParaRPr lang="fr-FR" sz="1300" kern="1200" dirty="0"/>
        </a:p>
      </dsp:txBody>
      <dsp:txXfrm>
        <a:off x="3609089" y="2089242"/>
        <a:ext cx="1487682" cy="1724315"/>
      </dsp:txXfrm>
    </dsp:sp>
    <dsp:sp modelId="{18690475-5913-4C4F-8B1F-5928FBBA2A78}">
      <dsp:nvSpPr>
        <dsp:cNvPr id="0" name=""/>
        <dsp:cNvSpPr/>
      </dsp:nvSpPr>
      <dsp:spPr>
        <a:xfrm>
          <a:off x="5275796" y="2042958"/>
          <a:ext cx="1580250" cy="18168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Réserver une place</a:t>
          </a:r>
          <a:endParaRPr lang="fr-FR" sz="1300" kern="1200" dirty="0"/>
        </a:p>
      </dsp:txBody>
      <dsp:txXfrm>
        <a:off x="5322080" y="2089242"/>
        <a:ext cx="1487682" cy="1724315"/>
      </dsp:txXfrm>
    </dsp:sp>
    <dsp:sp modelId="{4CA01178-E275-445A-B603-ACA0971EC6C0}">
      <dsp:nvSpPr>
        <dsp:cNvPr id="0" name=""/>
        <dsp:cNvSpPr/>
      </dsp:nvSpPr>
      <dsp:spPr>
        <a:xfrm>
          <a:off x="6988788" y="2042958"/>
          <a:ext cx="1580250" cy="18168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Rechercher son ID</a:t>
          </a:r>
          <a:endParaRPr lang="fr-FR" sz="1300" kern="1200" dirty="0"/>
        </a:p>
      </dsp:txBody>
      <dsp:txXfrm>
        <a:off x="7035072" y="2089242"/>
        <a:ext cx="1487682" cy="17243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E081F-65BD-4552-8B36-A4BA5F19B2E4}">
      <dsp:nvSpPr>
        <dsp:cNvPr id="0" name=""/>
        <dsp:cNvSpPr/>
      </dsp:nvSpPr>
      <dsp:spPr>
        <a:xfrm>
          <a:off x="-5266162" y="-806906"/>
          <a:ext cx="6273735" cy="6273735"/>
        </a:xfrm>
        <a:prstGeom prst="blockArc">
          <a:avLst>
            <a:gd name="adj1" fmla="val 18900000"/>
            <a:gd name="adj2" fmla="val 2700000"/>
            <a:gd name="adj3" fmla="val 344"/>
          </a:avLst>
        </a:prstGeom>
        <a:solidFill>
          <a:schemeClr val="bg1"/>
        </a:solidFill>
        <a:ln w="15875" cap="rnd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83048E-1C63-4F1C-94D0-020AC0208D13}">
      <dsp:nvSpPr>
        <dsp:cNvPr id="0" name=""/>
        <dsp:cNvSpPr/>
      </dsp:nvSpPr>
      <dsp:spPr>
        <a:xfrm>
          <a:off x="326893" y="211840"/>
          <a:ext cx="7698842" cy="423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14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Problématique</a:t>
          </a:r>
          <a:endParaRPr lang="fr-FR" sz="2100" kern="1200" dirty="0"/>
        </a:p>
      </dsp:txBody>
      <dsp:txXfrm>
        <a:off x="326893" y="211840"/>
        <a:ext cx="7698842" cy="423493"/>
      </dsp:txXfrm>
    </dsp:sp>
    <dsp:sp modelId="{3E7B81AD-E339-4514-A7F0-DF04633897CF}">
      <dsp:nvSpPr>
        <dsp:cNvPr id="0" name=""/>
        <dsp:cNvSpPr/>
      </dsp:nvSpPr>
      <dsp:spPr>
        <a:xfrm>
          <a:off x="62209" y="158903"/>
          <a:ext cx="529367" cy="5293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E23709-1DBE-4B9A-AD08-9A04C91B53B0}">
      <dsp:nvSpPr>
        <dsp:cNvPr id="0" name=""/>
        <dsp:cNvSpPr/>
      </dsp:nvSpPr>
      <dsp:spPr>
        <a:xfrm>
          <a:off x="710405" y="847453"/>
          <a:ext cx="7315330" cy="423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14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Cahier des charges</a:t>
          </a:r>
          <a:endParaRPr lang="fr-FR" sz="2100" kern="1200" dirty="0"/>
        </a:p>
      </dsp:txBody>
      <dsp:txXfrm>
        <a:off x="710405" y="847453"/>
        <a:ext cx="7315330" cy="423493"/>
      </dsp:txXfrm>
    </dsp:sp>
    <dsp:sp modelId="{DD45E661-C86D-4422-8B89-C0E257749F0A}">
      <dsp:nvSpPr>
        <dsp:cNvPr id="0" name=""/>
        <dsp:cNvSpPr/>
      </dsp:nvSpPr>
      <dsp:spPr>
        <a:xfrm>
          <a:off x="445721" y="794516"/>
          <a:ext cx="529367" cy="5293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D4FDB9-0CA1-4265-9C70-0E0386E6EBF9}">
      <dsp:nvSpPr>
        <dsp:cNvPr id="0" name=""/>
        <dsp:cNvSpPr/>
      </dsp:nvSpPr>
      <dsp:spPr>
        <a:xfrm>
          <a:off x="920567" y="1482600"/>
          <a:ext cx="7105168" cy="423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14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Fonctionnement général</a:t>
          </a:r>
          <a:endParaRPr lang="fr-FR" sz="2100" kern="1200" dirty="0"/>
        </a:p>
      </dsp:txBody>
      <dsp:txXfrm>
        <a:off x="920567" y="1482600"/>
        <a:ext cx="7105168" cy="423493"/>
      </dsp:txXfrm>
    </dsp:sp>
    <dsp:sp modelId="{94CC6076-7C53-4300-A329-7A2E7AFA2B72}">
      <dsp:nvSpPr>
        <dsp:cNvPr id="0" name=""/>
        <dsp:cNvSpPr/>
      </dsp:nvSpPr>
      <dsp:spPr>
        <a:xfrm>
          <a:off x="655884" y="1429664"/>
          <a:ext cx="529367" cy="5293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53BEFD-935B-4A8F-81F2-E3208646FDA6}">
      <dsp:nvSpPr>
        <dsp:cNvPr id="0" name=""/>
        <dsp:cNvSpPr/>
      </dsp:nvSpPr>
      <dsp:spPr>
        <a:xfrm>
          <a:off x="987670" y="2118214"/>
          <a:ext cx="7038065" cy="423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14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2 fonctionnalités : utilisateurs et places disponibles</a:t>
          </a:r>
          <a:endParaRPr lang="fr-FR" sz="2100" kern="1200" dirty="0"/>
        </a:p>
      </dsp:txBody>
      <dsp:txXfrm>
        <a:off x="987670" y="2118214"/>
        <a:ext cx="7038065" cy="423493"/>
      </dsp:txXfrm>
    </dsp:sp>
    <dsp:sp modelId="{DE299F12-1FC1-4DA8-83BC-4562E44355BE}">
      <dsp:nvSpPr>
        <dsp:cNvPr id="0" name=""/>
        <dsp:cNvSpPr/>
      </dsp:nvSpPr>
      <dsp:spPr>
        <a:xfrm>
          <a:off x="722986" y="2065277"/>
          <a:ext cx="529367" cy="5293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B665F4-68A4-4743-A574-763F7AA46075}">
      <dsp:nvSpPr>
        <dsp:cNvPr id="0" name=""/>
        <dsp:cNvSpPr/>
      </dsp:nvSpPr>
      <dsp:spPr>
        <a:xfrm>
          <a:off x="920567" y="2753827"/>
          <a:ext cx="7105168" cy="423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14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La réservation</a:t>
          </a:r>
          <a:endParaRPr lang="fr-FR" sz="2100" kern="1200" dirty="0"/>
        </a:p>
      </dsp:txBody>
      <dsp:txXfrm>
        <a:off x="920567" y="2753827"/>
        <a:ext cx="7105168" cy="423493"/>
      </dsp:txXfrm>
    </dsp:sp>
    <dsp:sp modelId="{2BDC211E-FC7D-4639-BE71-A00D1FF78CEF}">
      <dsp:nvSpPr>
        <dsp:cNvPr id="0" name=""/>
        <dsp:cNvSpPr/>
      </dsp:nvSpPr>
      <dsp:spPr>
        <a:xfrm>
          <a:off x="655884" y="2700890"/>
          <a:ext cx="529367" cy="5293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A19F54-DD5A-4AFE-8DBA-5643BBD87135}">
      <dsp:nvSpPr>
        <dsp:cNvPr id="0" name=""/>
        <dsp:cNvSpPr/>
      </dsp:nvSpPr>
      <dsp:spPr>
        <a:xfrm>
          <a:off x="710405" y="3388974"/>
          <a:ext cx="7315330" cy="423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14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Problèmes rencontrés</a:t>
          </a:r>
          <a:endParaRPr lang="fr-FR" sz="2100" kern="1200" dirty="0"/>
        </a:p>
      </dsp:txBody>
      <dsp:txXfrm>
        <a:off x="710405" y="3388974"/>
        <a:ext cx="7315330" cy="423493"/>
      </dsp:txXfrm>
    </dsp:sp>
    <dsp:sp modelId="{65D33EEF-32AB-4A69-987E-E7ACD788E185}">
      <dsp:nvSpPr>
        <dsp:cNvPr id="0" name=""/>
        <dsp:cNvSpPr/>
      </dsp:nvSpPr>
      <dsp:spPr>
        <a:xfrm>
          <a:off x="445721" y="3336038"/>
          <a:ext cx="529367" cy="5293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830237-2FFD-48C5-9ACF-A434DCA8462D}">
      <dsp:nvSpPr>
        <dsp:cNvPr id="0" name=""/>
        <dsp:cNvSpPr/>
      </dsp:nvSpPr>
      <dsp:spPr>
        <a:xfrm>
          <a:off x="326893" y="4024588"/>
          <a:ext cx="7698842" cy="423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14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Conclusion</a:t>
          </a:r>
          <a:endParaRPr lang="fr-FR" sz="2100" kern="1200" dirty="0"/>
        </a:p>
      </dsp:txBody>
      <dsp:txXfrm>
        <a:off x="326893" y="4024588"/>
        <a:ext cx="7698842" cy="423493"/>
      </dsp:txXfrm>
    </dsp:sp>
    <dsp:sp modelId="{AA7C45E5-8DAF-4EF5-9741-BD5FE9838B14}">
      <dsp:nvSpPr>
        <dsp:cNvPr id="0" name=""/>
        <dsp:cNvSpPr/>
      </dsp:nvSpPr>
      <dsp:spPr>
        <a:xfrm>
          <a:off x="62209" y="3971651"/>
          <a:ext cx="529367" cy="5293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eveloper.android.com/" TargetMode="External"/><Relationship Id="rId2" Type="http://schemas.openxmlformats.org/officeDocument/2006/relationships/hyperlink" Target="http://stackoverflow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instructables.com/" TargetMode="External"/><Relationship Id="rId4" Type="http://schemas.openxmlformats.org/officeDocument/2006/relationships/hyperlink" Target="http://developers.googl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16627" y="390698"/>
            <a:ext cx="2798821" cy="814647"/>
          </a:xfrm>
        </p:spPr>
        <p:txBody>
          <a:bodyPr>
            <a:normAutofit fontScale="90000"/>
          </a:bodyPr>
          <a:lstStyle/>
          <a:p>
            <a:pPr algn="ctr"/>
            <a:r>
              <a:rPr lang="fr-FR" cap="none" dirty="0" smtClean="0"/>
              <a:t>Sals vélo</a:t>
            </a:r>
            <a:endParaRPr lang="fr-FR" cap="none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96" y="266950"/>
            <a:ext cx="1911476" cy="148218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-1" r="5726" b="4869"/>
          <a:stretch/>
        </p:blipFill>
        <p:spPr>
          <a:xfrm>
            <a:off x="11025762" y="5968538"/>
            <a:ext cx="1166238" cy="88946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63" y="5337928"/>
            <a:ext cx="1075341" cy="107534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219" y="4007892"/>
            <a:ext cx="1581491" cy="158149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012" y="1973618"/>
            <a:ext cx="1379995" cy="137999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96109" y="2309277"/>
            <a:ext cx="595800" cy="70867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626" y="2009337"/>
            <a:ext cx="1308556" cy="1308556"/>
          </a:xfrm>
          <a:prstGeom prst="rect">
            <a:avLst/>
          </a:prstGeom>
        </p:spPr>
      </p:pic>
      <p:sp>
        <p:nvSpPr>
          <p:cNvPr id="13" name="Double flèche horizontale 12"/>
          <p:cNvSpPr/>
          <p:nvPr/>
        </p:nvSpPr>
        <p:spPr>
          <a:xfrm rot="2531454">
            <a:off x="3583602" y="3679166"/>
            <a:ext cx="1666047" cy="384424"/>
          </a:xfrm>
          <a:prstGeom prst="leftRightArrow">
            <a:avLst/>
          </a:prstGeom>
          <a:solidFill>
            <a:srgbClr val="D21817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Double flèche horizontale 15"/>
          <p:cNvSpPr/>
          <p:nvPr/>
        </p:nvSpPr>
        <p:spPr>
          <a:xfrm rot="19035178">
            <a:off x="5817398" y="3672892"/>
            <a:ext cx="1666047" cy="384424"/>
          </a:xfrm>
          <a:prstGeom prst="leftRightArrow">
            <a:avLst/>
          </a:prstGeom>
          <a:solidFill>
            <a:srgbClr val="D21817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9903965" y="3099456"/>
            <a:ext cx="219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Titouan OUVRARD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9337041" y="3743236"/>
            <a:ext cx="215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Antoine BROSSIER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8948464" y="4387016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Benjamin RUAU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658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99406" y="256925"/>
            <a:ext cx="2998326" cy="907628"/>
          </a:xfrm>
        </p:spPr>
        <p:txBody>
          <a:bodyPr/>
          <a:lstStyle/>
          <a:p>
            <a:pPr algn="ctr"/>
            <a:r>
              <a:rPr lang="fr-FR" cap="none" dirty="0" smtClean="0"/>
              <a:t>Sommaire</a:t>
            </a:r>
            <a:endParaRPr lang="fr-FR" cap="none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1692368"/>
              </p:ext>
            </p:extLst>
          </p:nvPr>
        </p:nvGraphicFramePr>
        <p:xfrm>
          <a:off x="1443717" y="1429789"/>
          <a:ext cx="8573120" cy="3859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859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33150" y="256153"/>
            <a:ext cx="2732319" cy="807875"/>
          </a:xfrm>
        </p:spPr>
        <p:txBody>
          <a:bodyPr/>
          <a:lstStyle/>
          <a:p>
            <a:pPr algn="ctr"/>
            <a:r>
              <a:rPr lang="fr-FR" cap="none" dirty="0" smtClean="0"/>
              <a:t>Sommaire</a:t>
            </a:r>
            <a:endParaRPr lang="fr-FR" cap="none" dirty="0"/>
          </a:p>
        </p:txBody>
      </p:sp>
      <p:grpSp>
        <p:nvGrpSpPr>
          <p:cNvPr id="13" name="Groupe 1"/>
          <p:cNvGrpSpPr/>
          <p:nvPr/>
        </p:nvGrpSpPr>
        <p:grpSpPr>
          <a:xfrm>
            <a:off x="1755336" y="1321566"/>
            <a:ext cx="8087946" cy="4659922"/>
            <a:chOff x="2115039" y="1521070"/>
            <a:chExt cx="8087946" cy="4659922"/>
          </a:xfrm>
        </p:grpSpPr>
        <p:graphicFrame>
          <p:nvGraphicFramePr>
            <p:cNvPr id="14" name="Diagramme 2"/>
            <p:cNvGraphicFramePr/>
            <p:nvPr>
              <p:extLst>
                <p:ext uri="{D42A27DB-BD31-4B8C-83A1-F6EECF244321}">
                  <p14:modId xmlns:p14="http://schemas.microsoft.com/office/powerpoint/2010/main" val="2216421069"/>
                </p:ext>
              </p:extLst>
            </p:nvPr>
          </p:nvGraphicFramePr>
          <p:xfrm>
            <a:off x="2115039" y="1521070"/>
            <a:ext cx="8087946" cy="465992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5" name="ZoneTexte 3"/>
            <p:cNvSpPr txBox="1"/>
            <p:nvPr/>
          </p:nvSpPr>
          <p:spPr>
            <a:xfrm>
              <a:off x="2115039" y="1680088"/>
              <a:ext cx="6242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 smtClean="0">
                  <a:solidFill>
                    <a:srgbClr val="FF0000"/>
                  </a:solidFill>
                </a:rPr>
                <a:t>I</a:t>
              </a:r>
              <a:endParaRPr lang="fr-FR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ZoneTexte 4"/>
            <p:cNvSpPr txBox="1"/>
            <p:nvPr/>
          </p:nvSpPr>
          <p:spPr>
            <a:xfrm>
              <a:off x="2489687" y="2302344"/>
              <a:ext cx="630116" cy="543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 smtClean="0">
                  <a:solidFill>
                    <a:srgbClr val="FF0000"/>
                  </a:solidFill>
                </a:rPr>
                <a:t>II</a:t>
              </a:r>
              <a:endParaRPr lang="fr-FR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ZoneTexte 7"/>
            <p:cNvSpPr txBox="1"/>
            <p:nvPr/>
          </p:nvSpPr>
          <p:spPr>
            <a:xfrm>
              <a:off x="2739293" y="2964828"/>
              <a:ext cx="594947" cy="543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 smtClean="0">
                  <a:solidFill>
                    <a:srgbClr val="FF0000"/>
                  </a:solidFill>
                </a:rPr>
                <a:t>III</a:t>
              </a:r>
              <a:endParaRPr lang="fr-FR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ZoneTexte 8"/>
            <p:cNvSpPr txBox="1"/>
            <p:nvPr/>
          </p:nvSpPr>
          <p:spPr>
            <a:xfrm>
              <a:off x="2831121" y="3592070"/>
              <a:ext cx="577363" cy="543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 smtClean="0">
                  <a:solidFill>
                    <a:srgbClr val="FF0000"/>
                  </a:solidFill>
                </a:rPr>
                <a:t>IV</a:t>
              </a:r>
              <a:endParaRPr lang="fr-FR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ZoneTexte 17"/>
            <p:cNvSpPr txBox="1"/>
            <p:nvPr/>
          </p:nvSpPr>
          <p:spPr>
            <a:xfrm>
              <a:off x="2721708" y="4240062"/>
              <a:ext cx="630116" cy="543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 smtClean="0">
                  <a:solidFill>
                    <a:srgbClr val="FF0000"/>
                  </a:solidFill>
                </a:rPr>
                <a:t>V</a:t>
              </a:r>
              <a:endParaRPr lang="fr-FR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ZoneTexte 18"/>
            <p:cNvSpPr txBox="1"/>
            <p:nvPr/>
          </p:nvSpPr>
          <p:spPr>
            <a:xfrm>
              <a:off x="2516063" y="4867304"/>
              <a:ext cx="630116" cy="543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 smtClean="0">
                  <a:solidFill>
                    <a:srgbClr val="FF0000"/>
                  </a:solidFill>
                </a:rPr>
                <a:t>VI</a:t>
              </a:r>
              <a:endParaRPr lang="fr-FR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ZoneTexte 18"/>
          <p:cNvSpPr txBox="1"/>
          <p:nvPr/>
        </p:nvSpPr>
        <p:spPr>
          <a:xfrm>
            <a:off x="1728960" y="5295042"/>
            <a:ext cx="71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VII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603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47994" y="236142"/>
            <a:ext cx="8534400" cy="899315"/>
          </a:xfrm>
        </p:spPr>
        <p:txBody>
          <a:bodyPr/>
          <a:lstStyle/>
          <a:p>
            <a:pPr algn="ctr"/>
            <a:r>
              <a:rPr lang="fr-FR" cap="none" dirty="0" smtClean="0"/>
              <a:t>Problématique</a:t>
            </a:r>
            <a:endParaRPr lang="fr-FR" cap="none" dirty="0"/>
          </a:p>
        </p:txBody>
      </p:sp>
      <p:sp>
        <p:nvSpPr>
          <p:cNvPr id="4" name="ZoneTexte 3"/>
          <p:cNvSpPr txBox="1"/>
          <p:nvPr/>
        </p:nvSpPr>
        <p:spPr>
          <a:xfrm>
            <a:off x="2449281" y="2626822"/>
            <a:ext cx="73318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i="1" dirty="0" smtClean="0">
                <a:latin typeface="Corbel" panose="020B0503020204020204" pitchFamily="34" charset="0"/>
              </a:rPr>
              <a:t>Comment connaître l’évolution du nombre de places dans un système donné : un garage à vélo ?</a:t>
            </a:r>
            <a:endParaRPr lang="fr-FR" sz="2800" i="1" dirty="0">
              <a:latin typeface="Corbel" panose="020B0503020204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02" y="5554493"/>
            <a:ext cx="1496290" cy="116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97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8364" y="240298"/>
            <a:ext cx="8534400" cy="891003"/>
          </a:xfrm>
        </p:spPr>
        <p:txBody>
          <a:bodyPr/>
          <a:lstStyle/>
          <a:p>
            <a:pPr algn="ctr"/>
            <a:r>
              <a:rPr lang="fr-FR" cap="none" dirty="0" smtClean="0"/>
              <a:t>Cahier des charges</a:t>
            </a:r>
            <a:endParaRPr lang="fr-FR" cap="non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47943" y="1492134"/>
            <a:ext cx="9484821" cy="4775662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fr-FR" dirty="0"/>
          </a:p>
          <a:p>
            <a:pPr fontAlgn="base">
              <a:buClr>
                <a:srgbClr val="FF0000"/>
              </a:buClr>
            </a:pPr>
            <a:r>
              <a:rPr lang="fr-FR" sz="1900" dirty="0" smtClean="0">
                <a:solidFill>
                  <a:schemeClr val="tx1"/>
                </a:solidFill>
              </a:rPr>
              <a:t>Elaboration et création d’une application pour pourvoir :</a:t>
            </a:r>
          </a:p>
          <a:p>
            <a:pPr lvl="1" fontAlgn="base">
              <a:buClr>
                <a:srgbClr val="FF0000"/>
              </a:buClr>
            </a:pPr>
            <a:r>
              <a:rPr lang="fr-FR" sz="1700" dirty="0" smtClean="0">
                <a:solidFill>
                  <a:schemeClr val="tx1"/>
                </a:solidFill>
              </a:rPr>
              <a:t>Réserver une place dans la garage à vélo</a:t>
            </a:r>
          </a:p>
          <a:p>
            <a:pPr lvl="1" fontAlgn="base">
              <a:buClr>
                <a:srgbClr val="FF0000"/>
              </a:buClr>
            </a:pPr>
            <a:r>
              <a:rPr lang="fr-FR" sz="1700" dirty="0" smtClean="0">
                <a:solidFill>
                  <a:schemeClr val="tx1"/>
                </a:solidFill>
              </a:rPr>
              <a:t>Voir le nombre de places disponibles</a:t>
            </a:r>
          </a:p>
          <a:p>
            <a:pPr lvl="1" fontAlgn="base">
              <a:buClr>
                <a:srgbClr val="FF0000"/>
              </a:buClr>
            </a:pPr>
            <a:r>
              <a:rPr lang="fr-FR" sz="1700" dirty="0" smtClean="0">
                <a:solidFill>
                  <a:schemeClr val="tx1"/>
                </a:solidFill>
              </a:rPr>
              <a:t>Connaître les utilisateurs actuels du garage pour les gérants</a:t>
            </a:r>
          </a:p>
          <a:p>
            <a:pPr fontAlgn="base">
              <a:buClr>
                <a:srgbClr val="FF0000"/>
              </a:buClr>
            </a:pPr>
            <a:r>
              <a:rPr lang="fr-FR" sz="1900" dirty="0" smtClean="0">
                <a:solidFill>
                  <a:schemeClr val="tx1"/>
                </a:solidFill>
              </a:rPr>
              <a:t>Création d’une table dans une base de données sur un serveur Web</a:t>
            </a:r>
          </a:p>
          <a:p>
            <a:pPr fontAlgn="base">
              <a:buClr>
                <a:srgbClr val="FF0000"/>
              </a:buClr>
            </a:pPr>
            <a:r>
              <a:rPr lang="fr-FR" sz="1900" dirty="0" smtClean="0">
                <a:solidFill>
                  <a:schemeClr val="tx1"/>
                </a:solidFill>
              </a:rPr>
              <a:t>Envoi des informations de la table à un téléphone via une connexion internet</a:t>
            </a:r>
          </a:p>
          <a:p>
            <a:pPr fontAlgn="base">
              <a:buClr>
                <a:srgbClr val="FF0000"/>
              </a:buClr>
            </a:pPr>
            <a:r>
              <a:rPr lang="fr-FR" sz="1900" dirty="0" smtClean="0">
                <a:solidFill>
                  <a:schemeClr val="tx1"/>
                </a:solidFill>
              </a:rPr>
              <a:t>Traitement des informations de la carte Arduino reçues au passage d’une carte RFID</a:t>
            </a:r>
          </a:p>
          <a:p>
            <a:pPr fontAlgn="base">
              <a:buClr>
                <a:srgbClr val="FF0000"/>
              </a:buClr>
            </a:pPr>
            <a:r>
              <a:rPr lang="fr-FR" sz="1900" dirty="0" smtClean="0">
                <a:solidFill>
                  <a:schemeClr val="tx1"/>
                </a:solidFill>
              </a:rPr>
              <a:t>Envoi des données reçues par la carte à une base de données issue d’un serveur Web</a:t>
            </a:r>
            <a:endParaRPr lang="fr-FR" sz="19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02" y="5554493"/>
            <a:ext cx="1496290" cy="116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932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lèche en arc 14"/>
          <p:cNvSpPr/>
          <p:nvPr/>
        </p:nvSpPr>
        <p:spPr>
          <a:xfrm rot="20769924" flipH="1" flipV="1">
            <a:off x="2821887" y="-675646"/>
            <a:ext cx="7851688" cy="6314748"/>
          </a:xfrm>
          <a:prstGeom prst="circularArrow">
            <a:avLst>
              <a:gd name="adj1" fmla="val 6205"/>
              <a:gd name="adj2" fmla="val 455605"/>
              <a:gd name="adj3" fmla="val 20036057"/>
              <a:gd name="adj4" fmla="val 13784947"/>
              <a:gd name="adj5" fmla="val 6116"/>
            </a:avLst>
          </a:pr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02721" y="248611"/>
            <a:ext cx="5766464" cy="874377"/>
          </a:xfrm>
        </p:spPr>
        <p:txBody>
          <a:bodyPr/>
          <a:lstStyle/>
          <a:p>
            <a:pPr algn="ctr"/>
            <a:r>
              <a:rPr lang="fr-FR" cap="none" dirty="0" smtClean="0"/>
              <a:t>Fonctionnement général</a:t>
            </a:r>
            <a:endParaRPr lang="fr-FR" cap="none" dirty="0"/>
          </a:p>
        </p:txBody>
      </p:sp>
      <p:pic>
        <p:nvPicPr>
          <p:cNvPr id="5" name="Espace réservé du contenu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13" y="906376"/>
            <a:ext cx="3201546" cy="541232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88" y="1725392"/>
            <a:ext cx="2051193" cy="366212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57" y="3861629"/>
            <a:ext cx="2457067" cy="245706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185" y="1805630"/>
            <a:ext cx="2366356" cy="2366356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02" y="5554493"/>
            <a:ext cx="1496290" cy="116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61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61336" y="141964"/>
            <a:ext cx="7203118" cy="1507067"/>
          </a:xfrm>
        </p:spPr>
        <p:txBody>
          <a:bodyPr>
            <a:normAutofit/>
          </a:bodyPr>
          <a:lstStyle/>
          <a:p>
            <a:pPr algn="ctr"/>
            <a:r>
              <a:rPr lang="fr-FR" sz="3400" cap="none" dirty="0" smtClean="0"/>
              <a:t>2 fonctionnalités : utilisateurs et places disponibles</a:t>
            </a:r>
            <a:endParaRPr lang="fr-FR" sz="3400" cap="none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91" y="1468766"/>
            <a:ext cx="2416828" cy="4085727"/>
          </a:xfr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02" y="5554493"/>
            <a:ext cx="1496290" cy="116024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58" y="2078585"/>
            <a:ext cx="1553364" cy="276153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111" y="1447999"/>
            <a:ext cx="1933524" cy="1933524"/>
          </a:xfrm>
          <a:prstGeom prst="rect">
            <a:avLst/>
          </a:prstGeom>
        </p:spPr>
      </p:pic>
      <p:sp>
        <p:nvSpPr>
          <p:cNvPr id="8" name="Flèche gauche 7"/>
          <p:cNvSpPr/>
          <p:nvPr/>
        </p:nvSpPr>
        <p:spPr>
          <a:xfrm>
            <a:off x="5078396" y="2128032"/>
            <a:ext cx="1568998" cy="399011"/>
          </a:xfrm>
          <a:prstGeom prst="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Espace réservé du contenu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969" y="2761179"/>
            <a:ext cx="2416827" cy="4085727"/>
          </a:xfrm>
          <a:prstGeom prst="rect">
            <a:avLst/>
          </a:prstGeom>
        </p:spPr>
      </p:pic>
      <p:pic>
        <p:nvPicPr>
          <p:cNvPr id="10" name="Espace réservé du contenu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366" y="3381523"/>
            <a:ext cx="1547443" cy="2751011"/>
          </a:xfrm>
          <a:prstGeom prst="rect">
            <a:avLst/>
          </a:prstGeom>
        </p:spPr>
      </p:pic>
      <p:sp>
        <p:nvSpPr>
          <p:cNvPr id="13" name="Flèche gauche 12"/>
          <p:cNvSpPr/>
          <p:nvPr/>
        </p:nvSpPr>
        <p:spPr>
          <a:xfrm rot="20122908">
            <a:off x="6340313" y="3793710"/>
            <a:ext cx="1568998" cy="399011"/>
          </a:xfrm>
          <a:prstGeom prst="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685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44779" y="265237"/>
            <a:ext cx="5325890" cy="841126"/>
          </a:xfrm>
        </p:spPr>
        <p:txBody>
          <a:bodyPr/>
          <a:lstStyle/>
          <a:p>
            <a:pPr algn="ctr"/>
            <a:r>
              <a:rPr lang="fr-FR" cap="none" dirty="0" smtClean="0"/>
              <a:t>La réservation</a:t>
            </a:r>
            <a:endParaRPr lang="fr-FR" cap="none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02" y="5554493"/>
            <a:ext cx="1496290" cy="1160244"/>
          </a:xfrm>
          <a:prstGeom prst="rect">
            <a:avLst/>
          </a:prstGeom>
        </p:spPr>
      </p:pic>
      <p:pic>
        <p:nvPicPr>
          <p:cNvPr id="5" name="Espace réservé du contenu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53" y="1409982"/>
            <a:ext cx="2852741" cy="4822653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748" y="2145321"/>
            <a:ext cx="1826550" cy="3247200"/>
          </a:xfr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728" y="2355831"/>
            <a:ext cx="2744059" cy="27440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8" y="3045646"/>
            <a:ext cx="1450831" cy="145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09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03387" y="200553"/>
            <a:ext cx="8534400" cy="970493"/>
          </a:xfrm>
        </p:spPr>
        <p:txBody>
          <a:bodyPr/>
          <a:lstStyle/>
          <a:p>
            <a:pPr algn="ctr"/>
            <a:r>
              <a:rPr lang="fr-FR" cap="none" dirty="0" smtClean="0"/>
              <a:t>Problèmes rencontrés</a:t>
            </a:r>
            <a:endParaRPr lang="fr-FR" cap="non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17637" y="1590675"/>
            <a:ext cx="8534400" cy="3615267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fr-FR" dirty="0" smtClean="0">
                <a:solidFill>
                  <a:schemeClr val="tx1"/>
                </a:solidFill>
              </a:rPr>
              <a:t>Envoi de la réservation à la base de donnée</a:t>
            </a:r>
          </a:p>
          <a:p>
            <a:endParaRPr lang="fr-FR" dirty="0"/>
          </a:p>
          <a:p>
            <a:pPr>
              <a:buClr>
                <a:srgbClr val="FF0000"/>
              </a:buClr>
            </a:pPr>
            <a:r>
              <a:rPr lang="fr-FR" dirty="0" smtClean="0">
                <a:solidFill>
                  <a:schemeClr val="tx1"/>
                </a:solidFill>
              </a:rPr>
              <a:t>Version ancienne de PHP sur les serveurs Free</a:t>
            </a:r>
          </a:p>
          <a:p>
            <a:endParaRPr lang="fr-FR" dirty="0"/>
          </a:p>
          <a:p>
            <a:pPr>
              <a:buClr>
                <a:srgbClr val="FF0000"/>
              </a:buClr>
            </a:pPr>
            <a:r>
              <a:rPr lang="fr-FR" dirty="0" smtClean="0">
                <a:solidFill>
                  <a:schemeClr val="tx1"/>
                </a:solidFill>
              </a:rPr>
              <a:t>Problèmes de valeur entre réservation et passage de carte RFID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02" y="5554493"/>
            <a:ext cx="1496290" cy="116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11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58685" y="252768"/>
            <a:ext cx="3280959" cy="866064"/>
          </a:xfrm>
        </p:spPr>
        <p:txBody>
          <a:bodyPr/>
          <a:lstStyle/>
          <a:p>
            <a:pPr algn="ctr"/>
            <a:r>
              <a:rPr lang="fr-FR" cap="none" dirty="0" smtClean="0"/>
              <a:t>Conclusion</a:t>
            </a:r>
            <a:endParaRPr lang="fr-FR" cap="non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31964" y="1939226"/>
            <a:ext cx="8534400" cy="3615267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fr-FR" dirty="0" smtClean="0">
                <a:solidFill>
                  <a:schemeClr val="tx1"/>
                </a:solidFill>
              </a:rPr>
              <a:t>Globalement:</a:t>
            </a:r>
          </a:p>
          <a:p>
            <a:pPr marL="742950" lvl="2">
              <a:buClr>
                <a:srgbClr val="FF0000"/>
              </a:buClr>
            </a:pPr>
            <a:r>
              <a:rPr lang="fr-FR" sz="1800" dirty="0">
                <a:solidFill>
                  <a:schemeClr val="tx1"/>
                </a:solidFill>
              </a:rPr>
              <a:t>Les objectifs ont été remplis et les tâches </a:t>
            </a:r>
            <a:r>
              <a:rPr lang="fr-FR" sz="1800" dirty="0" smtClean="0">
                <a:solidFill>
                  <a:schemeClr val="tx1"/>
                </a:solidFill>
              </a:rPr>
              <a:t>effectuées</a:t>
            </a:r>
            <a:endParaRPr lang="fr-FR" sz="1800" dirty="0">
              <a:solidFill>
                <a:schemeClr val="tx1"/>
              </a:solidFill>
            </a:endParaRPr>
          </a:p>
          <a:p>
            <a:pPr>
              <a:buClr>
                <a:srgbClr val="FF0000"/>
              </a:buClr>
            </a:pPr>
            <a:r>
              <a:rPr lang="fr-FR" dirty="0" smtClean="0">
                <a:solidFill>
                  <a:schemeClr val="tx1"/>
                </a:solidFill>
              </a:rPr>
              <a:t>Amélioration possible:</a:t>
            </a:r>
          </a:p>
          <a:p>
            <a:pPr lvl="1">
              <a:buClr>
                <a:srgbClr val="FF0000"/>
              </a:buClr>
            </a:pPr>
            <a:r>
              <a:rPr lang="fr-FR" dirty="0">
                <a:solidFill>
                  <a:schemeClr val="tx1"/>
                </a:solidFill>
              </a:rPr>
              <a:t>Meilleur design de </a:t>
            </a:r>
            <a:r>
              <a:rPr lang="fr-FR" dirty="0" smtClean="0">
                <a:solidFill>
                  <a:schemeClr val="tx1"/>
                </a:solidFill>
              </a:rPr>
              <a:t>l’application</a:t>
            </a:r>
          </a:p>
          <a:p>
            <a:pPr>
              <a:buClr>
                <a:srgbClr val="FF0000"/>
              </a:buClr>
            </a:pPr>
            <a:r>
              <a:rPr lang="fr-FR" dirty="0" smtClean="0">
                <a:solidFill>
                  <a:schemeClr val="tx1"/>
                </a:solidFill>
              </a:rPr>
              <a:t>Vérification:</a:t>
            </a:r>
          </a:p>
          <a:p>
            <a:pPr lvl="1">
              <a:buClr>
                <a:srgbClr val="FF0000"/>
              </a:buClr>
            </a:pPr>
            <a:r>
              <a:rPr lang="fr-FR" dirty="0" smtClean="0">
                <a:solidFill>
                  <a:schemeClr val="tx1"/>
                </a:solidFill>
              </a:rPr>
              <a:t>Test sur une période d’un mois pour vérifier le bon fonctionnement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02" y="5554493"/>
            <a:ext cx="1496290" cy="116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74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8117" y="181340"/>
            <a:ext cx="8534400" cy="774624"/>
          </a:xfrm>
        </p:spPr>
        <p:txBody>
          <a:bodyPr/>
          <a:lstStyle/>
          <a:p>
            <a:pPr algn="ctr"/>
            <a:r>
              <a:rPr lang="fr-FR" cap="none" dirty="0" smtClean="0"/>
              <a:t>Sources</a:t>
            </a:r>
            <a:endParaRPr lang="fr-FR" cap="non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8117" y="1882833"/>
            <a:ext cx="8534400" cy="3329248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  <a:hlinkClick r:id="rId2"/>
              </a:rPr>
              <a:t>Stackoverflow</a:t>
            </a:r>
            <a:endParaRPr lang="fr-FR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 smtClean="0">
              <a:solidFill>
                <a:schemeClr val="tx1"/>
              </a:solidFill>
            </a:endParaRPr>
          </a:p>
          <a:p>
            <a:r>
              <a:rPr lang="fr-FR" dirty="0" smtClean="0">
                <a:solidFill>
                  <a:schemeClr val="tx1"/>
                </a:solidFill>
                <a:hlinkClick r:id="rId3"/>
              </a:rPr>
              <a:t>Site développeur Android</a:t>
            </a:r>
            <a:endParaRPr lang="fr-FR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 smtClean="0">
              <a:solidFill>
                <a:schemeClr val="tx1"/>
              </a:solidFill>
            </a:endParaRPr>
          </a:p>
          <a:p>
            <a:r>
              <a:rPr lang="fr-FR" dirty="0" smtClean="0">
                <a:solidFill>
                  <a:schemeClr val="tx1"/>
                </a:solidFill>
                <a:hlinkClick r:id="rId4"/>
              </a:rPr>
              <a:t>Site développeur Google</a:t>
            </a:r>
            <a:endParaRPr lang="fr-FR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 smtClean="0">
              <a:solidFill>
                <a:schemeClr val="tx1"/>
              </a:solidFill>
            </a:endParaRPr>
          </a:p>
          <a:p>
            <a:r>
              <a:rPr lang="fr-FR" dirty="0" err="1" smtClean="0">
                <a:solidFill>
                  <a:schemeClr val="tx1"/>
                </a:solidFill>
                <a:hlinkClick r:id="rId5"/>
              </a:rPr>
              <a:t>Instructables</a:t>
            </a:r>
            <a:endParaRPr lang="fr-FR" dirty="0" smtClean="0">
              <a:solidFill>
                <a:schemeClr val="tx1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144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cteu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316</TotalTime>
  <Words>237</Words>
  <Application>Microsoft Office PowerPoint</Application>
  <PresentationFormat>Grand écran</PresentationFormat>
  <Paragraphs>62</Paragraphs>
  <Slides>11</Slides>
  <Notes>0</Notes>
  <HiddenSlides>1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Century Gothic</vt:lpstr>
      <vt:lpstr>Corbel</vt:lpstr>
      <vt:lpstr>Wingdings 3</vt:lpstr>
      <vt:lpstr>Secteur</vt:lpstr>
      <vt:lpstr>Sals vélo</vt:lpstr>
      <vt:lpstr>Sommaire</vt:lpstr>
      <vt:lpstr>Sommaire</vt:lpstr>
      <vt:lpstr>Problématique</vt:lpstr>
      <vt:lpstr>Cahier des charges</vt:lpstr>
      <vt:lpstr>Fonctionnement général</vt:lpstr>
      <vt:lpstr>2 fonctionnalités : utilisateurs et places disponibles</vt:lpstr>
      <vt:lpstr>La réservation</vt:lpstr>
      <vt:lpstr>Problèmes rencontrés</vt:lpstr>
      <vt:lpstr>Conclusion</vt:lpstr>
      <vt:lpstr>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Sals vélo</dc:title>
  <dc:creator>Titouan Ouvrard</dc:creator>
  <cp:lastModifiedBy>Titouan Ouvrard</cp:lastModifiedBy>
  <cp:revision>36</cp:revision>
  <dcterms:created xsi:type="dcterms:W3CDTF">2016-04-22T17:20:26Z</dcterms:created>
  <dcterms:modified xsi:type="dcterms:W3CDTF">2016-05-13T10:39:34Z</dcterms:modified>
</cp:coreProperties>
</file>